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17" r:id="rId1"/>
  </p:sldMasterIdLst>
  <p:notesMasterIdLst>
    <p:notesMasterId r:id="rId11"/>
  </p:notesMasterIdLst>
  <p:sldIdLst>
    <p:sldId id="256" r:id="rId2"/>
    <p:sldId id="263" r:id="rId3"/>
    <p:sldId id="259" r:id="rId4"/>
    <p:sldId id="267" r:id="rId5"/>
    <p:sldId id="266" r:id="rId6"/>
    <p:sldId id="269" r:id="rId7"/>
    <p:sldId id="261" r:id="rId8"/>
    <p:sldId id="265" r:id="rId9"/>
    <p:sldId id="268" r:id="rId10"/>
  </p:sldIdLst>
  <p:sldSz cx="9144000" cy="5143500" type="screen16x9"/>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C0000"/>
    <a:srgbClr val="D006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539" autoAdjust="0"/>
  </p:normalViewPr>
  <p:slideViewPr>
    <p:cSldViewPr>
      <p:cViewPr varScale="1">
        <p:scale>
          <a:sx n="133" d="100"/>
          <a:sy n="133" d="100"/>
        </p:scale>
        <p:origin x="96" y="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gif>
</file>

<file path=ppt/media/image41.png>
</file>

<file path=ppt/media/image42.jpe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gif>
</file>

<file path=ppt/media/image56.png>
</file>

<file path=ppt/media/image57.png>
</file>

<file path=ppt/media/image58.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970F1A7-B44C-47F4-9D4E-59C4A99A588C}" type="datetimeFigureOut">
              <a:rPr lang="de-DE" smtClean="0"/>
              <a:t>09.08.2018</a:t>
            </a:fld>
            <a:endParaRPr lang="de-DE"/>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D56AC9C-3557-4516-B20A-3092AF400081}" type="slidenum">
              <a:rPr lang="de-DE" smtClean="0"/>
              <a:t>‹Nr.›</a:t>
            </a:fld>
            <a:endParaRPr lang="de-DE"/>
          </a:p>
        </p:txBody>
      </p:sp>
    </p:spTree>
    <p:extLst>
      <p:ext uri="{BB962C8B-B14F-4D97-AF65-F5344CB8AC3E}">
        <p14:creationId xmlns:p14="http://schemas.microsoft.com/office/powerpoint/2010/main" val="752742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Hello and </a:t>
            </a:r>
            <a:r>
              <a:rPr lang="de-DE" dirty="0" err="1"/>
              <a:t>welcome</a:t>
            </a:r>
            <a:r>
              <a:rPr lang="de-DE" dirty="0"/>
              <a:t> </a:t>
            </a:r>
            <a:r>
              <a:rPr lang="de-DE" dirty="0" err="1"/>
              <a:t>to</a:t>
            </a:r>
            <a:r>
              <a:rPr lang="de-DE" dirty="0"/>
              <a:t> </a:t>
            </a:r>
            <a:r>
              <a:rPr lang="de-DE" dirty="0" err="1" smtClean="0"/>
              <a:t>the</a:t>
            </a:r>
            <a:r>
              <a:rPr lang="de-DE" dirty="0" smtClean="0"/>
              <a:t> </a:t>
            </a:r>
            <a:r>
              <a:rPr lang="de-DE" dirty="0"/>
              <a:t>Goldmaster </a:t>
            </a:r>
            <a:r>
              <a:rPr lang="de-DE" dirty="0" err="1"/>
              <a:t>presentation</a:t>
            </a:r>
            <a:r>
              <a:rPr lang="de-DE" dirty="0"/>
              <a:t> </a:t>
            </a:r>
            <a:r>
              <a:rPr lang="de-DE" dirty="0" err="1"/>
              <a:t>of</a:t>
            </a:r>
            <a:r>
              <a:rPr lang="de-DE" dirty="0"/>
              <a:t> „Doll 13</a:t>
            </a:r>
            <a:r>
              <a:rPr lang="de-DE" dirty="0" smtClean="0"/>
              <a:t>“</a:t>
            </a:r>
            <a:r>
              <a:rPr lang="de-DE" baseline="0" dirty="0" smtClean="0"/>
              <a:t> </a:t>
            </a:r>
            <a:r>
              <a:rPr lang="de-DE" baseline="0" dirty="0" err="1" smtClean="0"/>
              <a:t>made</a:t>
            </a:r>
            <a:r>
              <a:rPr lang="de-DE" baseline="0" dirty="0" smtClean="0"/>
              <a:t> </a:t>
            </a:r>
            <a:r>
              <a:rPr lang="de-DE" baseline="0" dirty="0" err="1" smtClean="0"/>
              <a:t>by</a:t>
            </a:r>
            <a:r>
              <a:rPr lang="de-DE" baseline="0" dirty="0" smtClean="0"/>
              <a:t> Team Rex.</a:t>
            </a:r>
            <a:endParaRPr lang="de-DE" baseline="0" dirty="0"/>
          </a:p>
          <a:p>
            <a:endParaRPr lang="de-DE" dirty="0"/>
          </a:p>
        </p:txBody>
      </p:sp>
      <p:sp>
        <p:nvSpPr>
          <p:cNvPr id="4" name="Foliennummernplatzhalter 3"/>
          <p:cNvSpPr>
            <a:spLocks noGrp="1"/>
          </p:cNvSpPr>
          <p:nvPr>
            <p:ph type="sldNum" sz="quarter" idx="10"/>
          </p:nvPr>
        </p:nvSpPr>
        <p:spPr/>
        <p:txBody>
          <a:bodyPr/>
          <a:lstStyle/>
          <a:p>
            <a:fld id="{4D56AC9C-3557-4516-B20A-3092AF400081}" type="slidenum">
              <a:rPr lang="de-DE" smtClean="0"/>
              <a:t>1</a:t>
            </a:fld>
            <a:endParaRPr lang="de-DE"/>
          </a:p>
        </p:txBody>
      </p:sp>
    </p:spTree>
    <p:extLst>
      <p:ext uri="{BB962C8B-B14F-4D97-AF65-F5344CB8AC3E}">
        <p14:creationId xmlns:p14="http://schemas.microsoft.com/office/powerpoint/2010/main" val="831309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smtClean="0"/>
              <a:t>First</a:t>
            </a:r>
            <a:r>
              <a:rPr lang="en-US" baseline="0" dirty="0" smtClean="0"/>
              <a:t> I will give you an overview of what you will see today:</a:t>
            </a:r>
          </a:p>
          <a:p>
            <a:r>
              <a:rPr lang="en-US" baseline="0" dirty="0" smtClean="0"/>
              <a:t>Since many of you don’t know the game at all, I will start with a review of our vision and give you some basic information about the game itself.</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After that I will present you the team that made all of this possible and give you a quick overview of what each of them contributed to the game.</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Then we will show you our Teaser-Trailer!</a:t>
            </a:r>
          </a:p>
          <a:p>
            <a:r>
              <a:rPr lang="en-US" baseline="0" dirty="0" smtClean="0"/>
              <a:t>Afterwards we will see the goals we had for today and check if we were able to fulfill them and then we will directly dive into the game.</a:t>
            </a:r>
          </a:p>
          <a:p>
            <a:r>
              <a:rPr lang="en-US" baseline="0" dirty="0" smtClean="0"/>
              <a:t>At the end we will then have a Q&amp;A Session.</a:t>
            </a:r>
          </a:p>
          <a:p>
            <a:endParaRPr lang="en-US" baseline="0" dirty="0" smtClean="0"/>
          </a:p>
          <a:p>
            <a:r>
              <a:rPr lang="en-US" baseline="0" dirty="0" smtClean="0"/>
              <a:t>So, let’s start with the short review.</a:t>
            </a:r>
          </a:p>
          <a:p>
            <a:endParaRPr lang="en-US" baseline="0" dirty="0" smtClean="0"/>
          </a:p>
          <a:p>
            <a:endParaRPr lang="en-US" dirty="0" smtClean="0"/>
          </a:p>
        </p:txBody>
      </p:sp>
      <p:sp>
        <p:nvSpPr>
          <p:cNvPr id="4" name="Foliennummernplatzhalter 3"/>
          <p:cNvSpPr>
            <a:spLocks noGrp="1"/>
          </p:cNvSpPr>
          <p:nvPr>
            <p:ph type="sldNum" sz="quarter" idx="10"/>
          </p:nvPr>
        </p:nvSpPr>
        <p:spPr/>
        <p:txBody>
          <a:bodyPr/>
          <a:lstStyle/>
          <a:p>
            <a:fld id="{4D56AC9C-3557-4516-B20A-3092AF400081}" type="slidenum">
              <a:rPr lang="de-DE" smtClean="0"/>
              <a:t>2</a:t>
            </a:fld>
            <a:endParaRPr lang="de-DE"/>
          </a:p>
        </p:txBody>
      </p:sp>
    </p:spTree>
    <p:extLst>
      <p:ext uri="{BB962C8B-B14F-4D97-AF65-F5344CB8AC3E}">
        <p14:creationId xmlns:p14="http://schemas.microsoft.com/office/powerpoint/2010/main" val="1918564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smtClean="0"/>
              <a:t>Doll 13 is a</a:t>
            </a:r>
            <a:r>
              <a:rPr lang="en-US" baseline="0" dirty="0" smtClean="0"/>
              <a:t> 3D puzzle-adventure for lovers of the occult with minimized stealth-elements. We tried to create a game where you can explore everything at your own pace and where you have to take a look around to be able to grasp the whole story. It’s a </a:t>
            </a:r>
            <a:r>
              <a:rPr lang="en-US" baseline="0" dirty="0" err="1" smtClean="0"/>
              <a:t>singleplayer</a:t>
            </a:r>
            <a:r>
              <a:rPr lang="en-US" baseline="0" dirty="0" smtClean="0"/>
              <a:t> game for PC where you play a little Voodoo-Doll that came alive in the basement of a secret base and now </a:t>
            </a:r>
            <a:r>
              <a:rPr lang="en-US" baseline="0" dirty="0" err="1" smtClean="0"/>
              <a:t>trys</a:t>
            </a:r>
            <a:r>
              <a:rPr lang="en-US" baseline="0" dirty="0" smtClean="0"/>
              <a:t> to escape from there. </a:t>
            </a:r>
            <a:br>
              <a:rPr lang="en-US" baseline="0" dirty="0" smtClean="0"/>
            </a:br>
            <a:r>
              <a:rPr lang="en-US" baseline="0" dirty="0" smtClean="0"/>
              <a:t>It is set in the 1950s and we wanted to achieve a low-poly look with simplified textures.</a:t>
            </a:r>
          </a:p>
          <a:p>
            <a:endParaRPr lang="en-US" baseline="0" dirty="0" smtClean="0"/>
          </a:p>
          <a:p>
            <a:r>
              <a:rPr lang="en-US" baseline="0" dirty="0" smtClean="0"/>
              <a:t>Let me introduce our team to you:</a:t>
            </a:r>
          </a:p>
          <a:p>
            <a:endParaRPr lang="en-US" dirty="0" smtClean="0"/>
          </a:p>
        </p:txBody>
      </p:sp>
      <p:sp>
        <p:nvSpPr>
          <p:cNvPr id="4" name="Foliennummernplatzhalter 3"/>
          <p:cNvSpPr>
            <a:spLocks noGrp="1"/>
          </p:cNvSpPr>
          <p:nvPr>
            <p:ph type="sldNum" sz="quarter" idx="10"/>
          </p:nvPr>
        </p:nvSpPr>
        <p:spPr/>
        <p:txBody>
          <a:bodyPr/>
          <a:lstStyle/>
          <a:p>
            <a:fld id="{4D56AC9C-3557-4516-B20A-3092AF400081}" type="slidenum">
              <a:rPr lang="de-DE" smtClean="0"/>
              <a:t>3</a:t>
            </a:fld>
            <a:endParaRPr lang="de-DE"/>
          </a:p>
        </p:txBody>
      </p:sp>
    </p:spTree>
    <p:extLst>
      <p:ext uri="{BB962C8B-B14F-4D97-AF65-F5344CB8AC3E}">
        <p14:creationId xmlns:p14="http://schemas.microsoft.com/office/powerpoint/2010/main" val="1503522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smtClean="0"/>
              <a:t>Our Producer, Sonja </a:t>
            </a:r>
            <a:r>
              <a:rPr lang="en-US" dirty="0" err="1" smtClean="0"/>
              <a:t>Koeck</a:t>
            </a:r>
            <a:r>
              <a:rPr lang="en-US" dirty="0" smtClean="0"/>
              <a:t>, managed</a:t>
            </a:r>
            <a:r>
              <a:rPr lang="en-US" baseline="0" dirty="0" smtClean="0"/>
              <a:t> the planning throughout the project and helped with the communication within the team. She also created our VFX-Effects for the game.</a:t>
            </a:r>
          </a:p>
          <a:p>
            <a:endParaRPr lang="en-US" baseline="0" dirty="0" smtClean="0"/>
          </a:p>
          <a:p>
            <a:r>
              <a:rPr lang="en-US" baseline="0" dirty="0" smtClean="0"/>
              <a:t>Our one and only programmer, </a:t>
            </a:r>
            <a:r>
              <a:rPr lang="en-US" baseline="0" dirty="0" err="1" smtClean="0"/>
              <a:t>Artjom</a:t>
            </a:r>
            <a:r>
              <a:rPr lang="en-US" baseline="0" dirty="0" smtClean="0"/>
              <a:t> </a:t>
            </a:r>
            <a:r>
              <a:rPr lang="en-US" baseline="0" dirty="0" err="1" smtClean="0"/>
              <a:t>Schmitke</a:t>
            </a:r>
            <a:r>
              <a:rPr lang="en-US" baseline="0" dirty="0" smtClean="0"/>
              <a:t>, coded nearly everything you see in the game and was especially focused on our guards AI.</a:t>
            </a:r>
          </a:p>
          <a:p>
            <a:endParaRPr lang="en-US" baseline="0" dirty="0" smtClean="0"/>
          </a:p>
          <a:p>
            <a:r>
              <a:rPr lang="en-US" baseline="0" dirty="0" smtClean="0"/>
              <a:t>Apart from designing the gameplay and being vision keeper of the game our Game Designer, Tobias Schuster, also helped out with some code, handling the lighting </a:t>
            </a:r>
            <a:r>
              <a:rPr lang="en-US" baseline="0" dirty="0" err="1" smtClean="0"/>
              <a:t>ingame</a:t>
            </a:r>
            <a:r>
              <a:rPr lang="en-US" baseline="0" dirty="0" smtClean="0"/>
              <a:t>, creating the </a:t>
            </a:r>
            <a:r>
              <a:rPr lang="en-US" baseline="0" dirty="0" err="1" smtClean="0"/>
              <a:t>minimap</a:t>
            </a:r>
            <a:r>
              <a:rPr lang="en-US" baseline="0" dirty="0" smtClean="0"/>
              <a:t> and being the producer representative.</a:t>
            </a:r>
          </a:p>
          <a:p>
            <a:endParaRPr lang="en-US" baseline="0" dirty="0" smtClean="0"/>
          </a:p>
          <a:p>
            <a:r>
              <a:rPr lang="en-US" baseline="0" dirty="0" smtClean="0"/>
              <a:t>We also had external help from the creative sound designer Elias Knop from the Abby Roads Studios. He provided most of the </a:t>
            </a:r>
            <a:r>
              <a:rPr lang="en-US" baseline="0" dirty="0" err="1" smtClean="0"/>
              <a:t>Soundeffects</a:t>
            </a:r>
            <a:r>
              <a:rPr lang="en-US" baseline="0" dirty="0" smtClean="0"/>
              <a:t> and the Background Sound you can hear within the game.</a:t>
            </a:r>
            <a:endParaRPr lang="de-DE" dirty="0"/>
          </a:p>
        </p:txBody>
      </p:sp>
      <p:sp>
        <p:nvSpPr>
          <p:cNvPr id="4" name="Foliennummernplatzhalter 3"/>
          <p:cNvSpPr>
            <a:spLocks noGrp="1"/>
          </p:cNvSpPr>
          <p:nvPr>
            <p:ph type="sldNum" sz="quarter" idx="10"/>
          </p:nvPr>
        </p:nvSpPr>
        <p:spPr/>
        <p:txBody>
          <a:bodyPr/>
          <a:lstStyle/>
          <a:p>
            <a:fld id="{4D56AC9C-3557-4516-B20A-3092AF400081}" type="slidenum">
              <a:rPr lang="de-DE" smtClean="0"/>
              <a:t>4</a:t>
            </a:fld>
            <a:endParaRPr lang="de-DE"/>
          </a:p>
        </p:txBody>
      </p:sp>
    </p:spTree>
    <p:extLst>
      <p:ext uri="{BB962C8B-B14F-4D97-AF65-F5344CB8AC3E}">
        <p14:creationId xmlns:p14="http://schemas.microsoft.com/office/powerpoint/2010/main" val="2330428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smtClean="0"/>
              <a:t>So now we come to the main part of our team: our artists!</a:t>
            </a:r>
            <a:br>
              <a:rPr lang="en-US" dirty="0" smtClean="0"/>
            </a:br>
            <a:r>
              <a:rPr lang="en-US" dirty="0" smtClean="0"/>
              <a:t>Michelle </a:t>
            </a:r>
            <a:r>
              <a:rPr lang="en-US" dirty="0" err="1" smtClean="0"/>
              <a:t>Gaussmann</a:t>
            </a:r>
            <a:r>
              <a:rPr lang="en-US" baseline="0" dirty="0" smtClean="0"/>
              <a:t> is our animator. Not only did she make the skin, rig and all the animations of our main character…</a:t>
            </a:r>
          </a:p>
          <a:p>
            <a:r>
              <a:rPr lang="en-US" baseline="0" dirty="0" smtClean="0"/>
              <a:t>… she also made a </a:t>
            </a:r>
            <a:r>
              <a:rPr lang="en-US" baseline="0" dirty="0" err="1" smtClean="0"/>
              <a:t>retopology</a:t>
            </a:r>
            <a:r>
              <a:rPr lang="en-US" baseline="0" dirty="0" smtClean="0"/>
              <a:t> of the guard model, skinned and rigged it and made all the animations for it as well. Since our guard has some really nice legs she also decided to use him as a model for some posters she made for the game. </a:t>
            </a:r>
          </a:p>
          <a:p>
            <a:endParaRPr lang="en-US" baseline="0" dirty="0" smtClean="0"/>
          </a:p>
          <a:p>
            <a:r>
              <a:rPr lang="en-US" baseline="0" dirty="0" smtClean="0"/>
              <a:t>Jesse Haines is our 3D-Specialist for some of the more complex 3D-models in the game</a:t>
            </a:r>
          </a:p>
          <a:p>
            <a:endParaRPr lang="en-US" baseline="0" dirty="0" smtClean="0"/>
          </a:p>
          <a:p>
            <a:r>
              <a:rPr lang="en-US" baseline="0" dirty="0" smtClean="0"/>
              <a:t>Levin Lang is our jack-of-all-trades. He provided us with various concepts throughout the production, created the basic body of our guard as well as several 3D assets and decals and also made some small animations for the game.</a:t>
            </a:r>
          </a:p>
          <a:p>
            <a:endParaRPr lang="en-US" baseline="0" dirty="0" smtClean="0"/>
          </a:p>
          <a:p>
            <a:r>
              <a:rPr lang="en-US" baseline="0" dirty="0" smtClean="0"/>
              <a:t>Michelle </a:t>
            </a:r>
            <a:r>
              <a:rPr lang="en-US" baseline="0" dirty="0" err="1" smtClean="0"/>
              <a:t>Mohn</a:t>
            </a:r>
            <a:r>
              <a:rPr lang="en-US" baseline="0" dirty="0" smtClean="0"/>
              <a:t> also is very flexible regarding 2D and 3D. She made some nice concepts for our tutorial room and our fetish but mostly created the tons of 3d assets that you can see everywhere in the game.</a:t>
            </a:r>
          </a:p>
          <a:p>
            <a:endParaRPr lang="en-US" baseline="0" dirty="0" smtClean="0"/>
          </a:p>
          <a:p>
            <a:r>
              <a:rPr lang="en-US" baseline="0" dirty="0" err="1" smtClean="0"/>
              <a:t>Marlou</a:t>
            </a:r>
            <a:r>
              <a:rPr lang="en-US" baseline="0" dirty="0" smtClean="0"/>
              <a:t> </a:t>
            </a:r>
            <a:r>
              <a:rPr lang="en-US" baseline="0" dirty="0" err="1" smtClean="0"/>
              <a:t>Nolting</a:t>
            </a:r>
            <a:r>
              <a:rPr lang="en-US" baseline="0" dirty="0" smtClean="0"/>
              <a:t> is our lead artist. She created our main character from concept to 3D model  but is mainly focusing on 2D. Additionally to creating nearly all textures, she also arranged every item we have within the game to create the atmosphere we have now    …. and still found the time to design our cover.</a:t>
            </a:r>
          </a:p>
          <a:p>
            <a:endParaRPr lang="en-US" baseline="0" dirty="0" smtClean="0"/>
          </a:p>
          <a:p>
            <a:endParaRPr lang="de-DE" dirty="0"/>
          </a:p>
        </p:txBody>
      </p:sp>
      <p:sp>
        <p:nvSpPr>
          <p:cNvPr id="4" name="Foliennummernplatzhalter 3"/>
          <p:cNvSpPr>
            <a:spLocks noGrp="1"/>
          </p:cNvSpPr>
          <p:nvPr>
            <p:ph type="sldNum" sz="quarter" idx="10"/>
          </p:nvPr>
        </p:nvSpPr>
        <p:spPr/>
        <p:txBody>
          <a:bodyPr/>
          <a:lstStyle/>
          <a:p>
            <a:fld id="{4D56AC9C-3557-4516-B20A-3092AF400081}" type="slidenum">
              <a:rPr lang="de-DE" smtClean="0"/>
              <a:t>5</a:t>
            </a:fld>
            <a:endParaRPr lang="de-DE"/>
          </a:p>
        </p:txBody>
      </p:sp>
    </p:spTree>
    <p:extLst>
      <p:ext uri="{BB962C8B-B14F-4D97-AF65-F5344CB8AC3E}">
        <p14:creationId xmlns:p14="http://schemas.microsoft.com/office/powerpoint/2010/main" val="24146787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aseline="0" dirty="0" smtClean="0"/>
              <a:t>What goals did we set us for today:</a:t>
            </a:r>
          </a:p>
          <a:p>
            <a:endParaRPr lang="en-US" baseline="0" dirty="0" smtClean="0"/>
          </a:p>
          <a:p>
            <a:r>
              <a:rPr lang="en-US" baseline="0" dirty="0" smtClean="0"/>
              <a:t>We promised you will be able to see a tutorial today ….. And were able to keep that promise. The tutorial will be the first room in our game and we will show it to you in just a few minutes.</a:t>
            </a:r>
          </a:p>
          <a:p>
            <a:endParaRPr lang="en-US" baseline="0" dirty="0" smtClean="0"/>
          </a:p>
          <a:p>
            <a:r>
              <a:rPr lang="en-US" baseline="0" dirty="0" smtClean="0"/>
              <a:t>Also we wanted to have a Menu in our game ….. And this also worked out.</a:t>
            </a:r>
          </a:p>
          <a:p>
            <a:endParaRPr lang="en-US" baseline="0" dirty="0" smtClean="0"/>
          </a:p>
          <a:p>
            <a:r>
              <a:rPr lang="en-US" baseline="0" dirty="0" smtClean="0"/>
              <a:t>Last but not least we wanted to polish our game and incorporate some of the feedback that we received at our last game. We tried our best in the short time we had since then and hope you like the result as much as we do.</a:t>
            </a:r>
            <a:endParaRPr lang="de-DE" dirty="0"/>
          </a:p>
        </p:txBody>
      </p:sp>
      <p:sp>
        <p:nvSpPr>
          <p:cNvPr id="4" name="Foliennummernplatzhalter 3"/>
          <p:cNvSpPr>
            <a:spLocks noGrp="1"/>
          </p:cNvSpPr>
          <p:nvPr>
            <p:ph type="sldNum" sz="quarter" idx="10"/>
          </p:nvPr>
        </p:nvSpPr>
        <p:spPr/>
        <p:txBody>
          <a:bodyPr/>
          <a:lstStyle/>
          <a:p>
            <a:fld id="{4D56AC9C-3557-4516-B20A-3092AF400081}" type="slidenum">
              <a:rPr lang="de-DE" smtClean="0"/>
              <a:t>6</a:t>
            </a:fld>
            <a:endParaRPr lang="de-DE"/>
          </a:p>
        </p:txBody>
      </p:sp>
    </p:spTree>
    <p:extLst>
      <p:ext uri="{BB962C8B-B14F-4D97-AF65-F5344CB8AC3E}">
        <p14:creationId xmlns:p14="http://schemas.microsoft.com/office/powerpoint/2010/main" val="39203652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aseline="0" dirty="0" smtClean="0"/>
              <a:t>What goals did we set us for today:</a:t>
            </a:r>
          </a:p>
          <a:p>
            <a:endParaRPr lang="en-US" baseline="0" dirty="0" smtClean="0"/>
          </a:p>
          <a:p>
            <a:r>
              <a:rPr lang="en-US" baseline="0" dirty="0" smtClean="0"/>
              <a:t>We promised you will be able to see a tutorial today ….. And were able to keep that promise. The tutorial will be the first room in our game and we will show it to you in just a few minutes.</a:t>
            </a:r>
          </a:p>
          <a:p>
            <a:endParaRPr lang="en-US" baseline="0" dirty="0" smtClean="0"/>
          </a:p>
          <a:p>
            <a:r>
              <a:rPr lang="en-US" baseline="0" dirty="0" smtClean="0"/>
              <a:t>Also we wanted to have a Menu in our game ….. And this also worked out.</a:t>
            </a:r>
          </a:p>
          <a:p>
            <a:endParaRPr lang="en-US" baseline="0" dirty="0" smtClean="0"/>
          </a:p>
          <a:p>
            <a:r>
              <a:rPr lang="en-US" baseline="0" dirty="0" smtClean="0"/>
              <a:t>Last but not least we wanted to polish our game and incorporate some of the feedback that we received at our last game. We tried our best in the short time we had since then and hope you like the result as much as we do.</a:t>
            </a:r>
            <a:endParaRPr lang="de-DE" dirty="0"/>
          </a:p>
        </p:txBody>
      </p:sp>
      <p:sp>
        <p:nvSpPr>
          <p:cNvPr id="4" name="Foliennummernplatzhalter 3"/>
          <p:cNvSpPr>
            <a:spLocks noGrp="1"/>
          </p:cNvSpPr>
          <p:nvPr>
            <p:ph type="sldNum" sz="quarter" idx="10"/>
          </p:nvPr>
        </p:nvSpPr>
        <p:spPr/>
        <p:txBody>
          <a:bodyPr/>
          <a:lstStyle/>
          <a:p>
            <a:fld id="{4D56AC9C-3557-4516-B20A-3092AF400081}" type="slidenum">
              <a:rPr lang="de-DE" smtClean="0"/>
              <a:t>7</a:t>
            </a:fld>
            <a:endParaRPr lang="de-DE"/>
          </a:p>
        </p:txBody>
      </p:sp>
    </p:spTree>
    <p:extLst>
      <p:ext uri="{BB962C8B-B14F-4D97-AF65-F5344CB8AC3E}">
        <p14:creationId xmlns:p14="http://schemas.microsoft.com/office/powerpoint/2010/main" val="174173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smtClean="0"/>
              <a:t>So without further talking, let’s play Doll 13!</a:t>
            </a:r>
            <a:endParaRPr lang="de-DE" dirty="0"/>
          </a:p>
        </p:txBody>
      </p:sp>
      <p:sp>
        <p:nvSpPr>
          <p:cNvPr id="4" name="Foliennummernplatzhalter 3"/>
          <p:cNvSpPr>
            <a:spLocks noGrp="1"/>
          </p:cNvSpPr>
          <p:nvPr>
            <p:ph type="sldNum" sz="quarter" idx="10"/>
          </p:nvPr>
        </p:nvSpPr>
        <p:spPr/>
        <p:txBody>
          <a:bodyPr/>
          <a:lstStyle/>
          <a:p>
            <a:fld id="{4D56AC9C-3557-4516-B20A-3092AF400081}" type="slidenum">
              <a:rPr lang="de-DE" smtClean="0"/>
              <a:t>8</a:t>
            </a:fld>
            <a:endParaRPr lang="de-DE"/>
          </a:p>
        </p:txBody>
      </p:sp>
    </p:spTree>
    <p:extLst>
      <p:ext uri="{BB962C8B-B14F-4D97-AF65-F5344CB8AC3E}">
        <p14:creationId xmlns:p14="http://schemas.microsoft.com/office/powerpoint/2010/main" val="789013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smtClean="0"/>
              <a:t>Thank</a:t>
            </a:r>
            <a:r>
              <a:rPr lang="en-US" baseline="0" dirty="0" smtClean="0"/>
              <a:t> you for listening and watching. If you have any more questions Team Rex will now gladly to answer them . </a:t>
            </a:r>
            <a:r>
              <a:rPr lang="en-US" baseline="0" dirty="0" smtClean="0">
                <a:sym typeface="Wingdings" panose="05000000000000000000" pitchFamily="2" charset="2"/>
              </a:rPr>
              <a:t></a:t>
            </a:r>
          </a:p>
          <a:p>
            <a:endParaRPr lang="de-DE" dirty="0"/>
          </a:p>
        </p:txBody>
      </p:sp>
      <p:sp>
        <p:nvSpPr>
          <p:cNvPr id="4" name="Foliennummernplatzhalter 3"/>
          <p:cNvSpPr>
            <a:spLocks noGrp="1"/>
          </p:cNvSpPr>
          <p:nvPr>
            <p:ph type="sldNum" sz="quarter" idx="10"/>
          </p:nvPr>
        </p:nvSpPr>
        <p:spPr/>
        <p:txBody>
          <a:bodyPr/>
          <a:lstStyle/>
          <a:p>
            <a:fld id="{4D56AC9C-3557-4516-B20A-3092AF400081}" type="slidenum">
              <a:rPr lang="de-DE" smtClean="0"/>
              <a:t>9</a:t>
            </a:fld>
            <a:endParaRPr lang="de-DE"/>
          </a:p>
        </p:txBody>
      </p:sp>
    </p:spTree>
    <p:extLst>
      <p:ext uri="{BB962C8B-B14F-4D97-AF65-F5344CB8AC3E}">
        <p14:creationId xmlns:p14="http://schemas.microsoft.com/office/powerpoint/2010/main" val="1101789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196452" y="841772"/>
            <a:ext cx="6751097" cy="1790700"/>
          </a:xfrm>
        </p:spPr>
        <p:txBody>
          <a:bodyPr anchor="b">
            <a:normAutofit/>
          </a:bodyPr>
          <a:lstStyle>
            <a:lvl1pPr algn="ctr">
              <a:defRPr sz="3600"/>
            </a:lvl1pPr>
          </a:lstStyle>
          <a:p>
            <a:r>
              <a:rPr lang="de-DE"/>
              <a:t>Titelmasterformat durch Klicken bearbeiten</a:t>
            </a:r>
            <a:endParaRPr lang="en-US" dirty="0"/>
          </a:p>
        </p:txBody>
      </p:sp>
      <p:sp>
        <p:nvSpPr>
          <p:cNvPr id="3" name="Subtitle 2"/>
          <p:cNvSpPr>
            <a:spLocks noGrp="1"/>
          </p:cNvSpPr>
          <p:nvPr>
            <p:ph type="subTitle" idx="1"/>
          </p:nvPr>
        </p:nvSpPr>
        <p:spPr>
          <a:xfrm>
            <a:off x="1196452" y="2701528"/>
            <a:ext cx="6751097"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de-DE"/>
              <a:t>Formatvorlage des Untertitelmasters durch Klicken bearbeiten</a:t>
            </a:r>
            <a:endParaRPr lang="en-US" dirty="0"/>
          </a:p>
        </p:txBody>
      </p:sp>
      <p:sp>
        <p:nvSpPr>
          <p:cNvPr id="4" name="Date Placeholder 3"/>
          <p:cNvSpPr>
            <a:spLocks noGrp="1"/>
          </p:cNvSpPr>
          <p:nvPr>
            <p:ph type="dt" sz="half" idx="10"/>
          </p:nvPr>
        </p:nvSpPr>
        <p:spPr/>
        <p:txBody>
          <a:bodyPr/>
          <a:lstStyle/>
          <a:p>
            <a:fld id="{1DC63592-9D31-432D-A510-4EFC698F70CA}" type="datetimeFigureOut">
              <a:rPr lang="de-DE" smtClean="0"/>
              <a:t>09.08.2018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803438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685355" y="3217030"/>
            <a:ext cx="7775673" cy="614516"/>
          </a:xfrm>
        </p:spPr>
        <p:txBody>
          <a:bodyPr anchor="b">
            <a:normAutofit/>
          </a:bodyPr>
          <a:lstStyle>
            <a:lvl1pPr>
              <a:defRPr sz="2100"/>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685355" y="465991"/>
            <a:ext cx="7775673" cy="2534801"/>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de-DE"/>
              <a:t>Bild durch Klicken auf Symbol hinzufügen</a:t>
            </a:r>
            <a:endParaRPr lang="en-US" dirty="0"/>
          </a:p>
        </p:txBody>
      </p:sp>
      <p:sp>
        <p:nvSpPr>
          <p:cNvPr id="4" name="Text Placeholder 3"/>
          <p:cNvSpPr>
            <a:spLocks noGrp="1"/>
          </p:cNvSpPr>
          <p:nvPr>
            <p:ph type="body" sz="half" idx="2"/>
          </p:nvPr>
        </p:nvSpPr>
        <p:spPr>
          <a:xfrm>
            <a:off x="685346" y="3831546"/>
            <a:ext cx="7774499" cy="511854"/>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09.08.2018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2096659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685346" y="457201"/>
            <a:ext cx="7765322" cy="2568644"/>
          </a:xfrm>
        </p:spPr>
        <p:txBody>
          <a:bodyPr anchor="ctr"/>
          <a:lstStyle>
            <a:lvl1pPr>
              <a:defRPr sz="2400"/>
            </a:lvl1pPr>
          </a:lstStyle>
          <a:p>
            <a:r>
              <a:rPr lang="de-DE"/>
              <a:t>Titelmasterformat durch Klicken bearbeiten</a:t>
            </a:r>
            <a:endParaRPr lang="en-US" dirty="0"/>
          </a:p>
        </p:txBody>
      </p:sp>
      <p:sp>
        <p:nvSpPr>
          <p:cNvPr id="4" name="Text Placeholder 3"/>
          <p:cNvSpPr>
            <a:spLocks noGrp="1"/>
          </p:cNvSpPr>
          <p:nvPr>
            <p:ph type="body" sz="half" idx="2"/>
          </p:nvPr>
        </p:nvSpPr>
        <p:spPr>
          <a:xfrm>
            <a:off x="685347" y="3153615"/>
            <a:ext cx="7765321" cy="1194140"/>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09.08.2018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32096878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244678"/>
          </a:xfrm>
        </p:spPr>
        <p:txBody>
          <a:bodyPr anchor="ctr"/>
          <a:lstStyle>
            <a:lvl1pPr>
              <a:defRPr sz="2400"/>
            </a:lvl1pPr>
          </a:lstStyle>
          <a:p>
            <a:r>
              <a:rPr lang="de-DE"/>
              <a:t>Titelmasterformat durch Klicken bearbeiten</a:t>
            </a:r>
            <a:endParaRPr lang="en-US" dirty="0"/>
          </a:p>
        </p:txBody>
      </p:sp>
      <p:sp>
        <p:nvSpPr>
          <p:cNvPr id="12" name="Text Placeholder 3"/>
          <p:cNvSpPr>
            <a:spLocks noGrp="1"/>
          </p:cNvSpPr>
          <p:nvPr>
            <p:ph type="body" sz="half" idx="13"/>
          </p:nvPr>
        </p:nvSpPr>
        <p:spPr>
          <a:xfrm>
            <a:off x="1290484" y="2707524"/>
            <a:ext cx="6564224" cy="320109"/>
          </a:xfrm>
        </p:spPr>
        <p:txBody>
          <a:bodyPr anchor="t">
            <a:normAutofit/>
          </a:bodyPr>
          <a:lstStyle>
            <a:lvl1pPr marL="0" indent="0" algn="r">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4" name="Text Placeholder 3"/>
          <p:cNvSpPr>
            <a:spLocks noGrp="1"/>
          </p:cNvSpPr>
          <p:nvPr>
            <p:ph type="body" sz="half" idx="2"/>
          </p:nvPr>
        </p:nvSpPr>
        <p:spPr>
          <a:xfrm>
            <a:off x="685345" y="3153616"/>
            <a:ext cx="7765322" cy="1189785"/>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09.08.2018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
        <p:nvSpPr>
          <p:cNvPr id="11" name="TextBox 10"/>
          <p:cNvSpPr txBox="1"/>
          <p:nvPr/>
        </p:nvSpPr>
        <p:spPr>
          <a:xfrm>
            <a:off x="627459" y="551431"/>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3" name="TextBox 12"/>
          <p:cNvSpPr txBox="1"/>
          <p:nvPr/>
        </p:nvSpPr>
        <p:spPr>
          <a:xfrm>
            <a:off x="7993467" y="222907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17140775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nskarte">
    <p:spTree>
      <p:nvGrpSpPr>
        <p:cNvPr id="1" name=""/>
        <p:cNvGrpSpPr/>
        <p:nvPr/>
      </p:nvGrpSpPr>
      <p:grpSpPr>
        <a:xfrm>
          <a:off x="0" y="0"/>
          <a:ext cx="0" cy="0"/>
          <a:chOff x="0" y="0"/>
          <a:chExt cx="0" cy="0"/>
        </a:xfrm>
      </p:grpSpPr>
      <p:sp>
        <p:nvSpPr>
          <p:cNvPr id="2" name="Title 1"/>
          <p:cNvSpPr>
            <a:spLocks noGrp="1"/>
          </p:cNvSpPr>
          <p:nvPr>
            <p:ph type="title"/>
          </p:nvPr>
        </p:nvSpPr>
        <p:spPr>
          <a:xfrm>
            <a:off x="685355" y="1595207"/>
            <a:ext cx="7766495" cy="1883876"/>
          </a:xfrm>
        </p:spPr>
        <p:txBody>
          <a:bodyPr anchor="b"/>
          <a:lstStyle>
            <a:lvl1pPr>
              <a:defRPr sz="2400"/>
            </a:lvl1pPr>
          </a:lstStyle>
          <a:p>
            <a:r>
              <a:rPr lang="de-DE"/>
              <a:t>Titelmasterformat durch Klicken bearbeiten</a:t>
            </a:r>
            <a:endParaRPr lang="en-US" dirty="0"/>
          </a:p>
        </p:txBody>
      </p:sp>
      <p:sp>
        <p:nvSpPr>
          <p:cNvPr id="4" name="Text Placeholder 3"/>
          <p:cNvSpPr>
            <a:spLocks noGrp="1"/>
          </p:cNvSpPr>
          <p:nvPr>
            <p:ph type="body" sz="half" idx="2"/>
          </p:nvPr>
        </p:nvSpPr>
        <p:spPr>
          <a:xfrm>
            <a:off x="685346" y="3487917"/>
            <a:ext cx="7765322"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09.08.2018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7808439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palte">
    <p:spTree>
      <p:nvGrpSpPr>
        <p:cNvPr id="1" name=""/>
        <p:cNvGrpSpPr/>
        <p:nvPr/>
      </p:nvGrpSpPr>
      <p:grpSpPr>
        <a:xfrm>
          <a:off x="0" y="0"/>
          <a:ext cx="0" cy="0"/>
          <a:chOff x="0" y="0"/>
          <a:chExt cx="0" cy="0"/>
        </a:xfrm>
      </p:grpSpPr>
      <p:sp>
        <p:nvSpPr>
          <p:cNvPr id="15" name="Title 1"/>
          <p:cNvSpPr>
            <a:spLocks noGrp="1"/>
          </p:cNvSpPr>
          <p:nvPr>
            <p:ph type="title"/>
          </p:nvPr>
        </p:nvSpPr>
        <p:spPr>
          <a:xfrm>
            <a:off x="685345" y="457201"/>
            <a:ext cx="7765322" cy="994172"/>
          </a:xfrm>
        </p:spPr>
        <p:txBody>
          <a:bodyPr/>
          <a:lstStyle/>
          <a:p>
            <a:r>
              <a:rPr lang="de-DE"/>
              <a:t>Titelmasterformat durch Klicken bearbeiten</a:t>
            </a:r>
            <a:endParaRPr lang="en-US" dirty="0"/>
          </a:p>
        </p:txBody>
      </p:sp>
      <p:sp>
        <p:nvSpPr>
          <p:cNvPr id="7" name="Text Placeholder 2"/>
          <p:cNvSpPr>
            <a:spLocks noGrp="1"/>
          </p:cNvSpPr>
          <p:nvPr>
            <p:ph type="body" idx="1"/>
          </p:nvPr>
        </p:nvSpPr>
        <p:spPr>
          <a:xfrm>
            <a:off x="685346" y="1566240"/>
            <a:ext cx="2474217" cy="617479"/>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8" name="Text Placeholder 3"/>
          <p:cNvSpPr>
            <a:spLocks noGrp="1"/>
          </p:cNvSpPr>
          <p:nvPr>
            <p:ph type="body" sz="half" idx="15"/>
          </p:nvPr>
        </p:nvSpPr>
        <p:spPr>
          <a:xfrm>
            <a:off x="685346" y="2183718"/>
            <a:ext cx="2474217"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9" name="Text Placeholder 4"/>
          <p:cNvSpPr>
            <a:spLocks noGrp="1"/>
          </p:cNvSpPr>
          <p:nvPr>
            <p:ph type="body" sz="quarter" idx="3"/>
          </p:nvPr>
        </p:nvSpPr>
        <p:spPr>
          <a:xfrm>
            <a:off x="3333658" y="1566240"/>
            <a:ext cx="2473919"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10" name="Text Placeholder 3"/>
          <p:cNvSpPr>
            <a:spLocks noGrp="1"/>
          </p:cNvSpPr>
          <p:nvPr>
            <p:ph type="body" sz="half" idx="16"/>
          </p:nvPr>
        </p:nvSpPr>
        <p:spPr>
          <a:xfrm>
            <a:off x="3333659" y="2183718"/>
            <a:ext cx="2474866"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11" name="Text Placeholder 4"/>
          <p:cNvSpPr>
            <a:spLocks noGrp="1"/>
          </p:cNvSpPr>
          <p:nvPr>
            <p:ph type="body" sz="quarter" idx="13"/>
          </p:nvPr>
        </p:nvSpPr>
        <p:spPr>
          <a:xfrm>
            <a:off x="5979974" y="1566240"/>
            <a:ext cx="2468408"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12" name="Text Placeholder 3"/>
          <p:cNvSpPr>
            <a:spLocks noGrp="1"/>
          </p:cNvSpPr>
          <p:nvPr>
            <p:ph type="body" sz="half" idx="17"/>
          </p:nvPr>
        </p:nvSpPr>
        <p:spPr>
          <a:xfrm>
            <a:off x="5982260" y="2183718"/>
            <a:ext cx="2468408"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3" name="Date Placeholder 2"/>
          <p:cNvSpPr>
            <a:spLocks noGrp="1"/>
          </p:cNvSpPr>
          <p:nvPr>
            <p:ph type="dt" sz="half" idx="10"/>
          </p:nvPr>
        </p:nvSpPr>
        <p:spPr/>
        <p:txBody>
          <a:bodyPr/>
          <a:lstStyle/>
          <a:p>
            <a:fld id="{1DC63592-9D31-432D-A510-4EFC698F70CA}" type="datetimeFigureOut">
              <a:rPr lang="de-DE" smtClean="0"/>
              <a:t>09.08.2018</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21954079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Bildspalte">
    <p:spTree>
      <p:nvGrpSpPr>
        <p:cNvPr id="1" name=""/>
        <p:cNvGrpSpPr/>
        <p:nvPr/>
      </p:nvGrpSpPr>
      <p:grpSpPr>
        <a:xfrm>
          <a:off x="0" y="0"/>
          <a:ext cx="0" cy="0"/>
          <a:chOff x="0" y="0"/>
          <a:chExt cx="0" cy="0"/>
        </a:xfrm>
      </p:grpSpPr>
      <p:sp>
        <p:nvSpPr>
          <p:cNvPr id="30" name="Title 1"/>
          <p:cNvSpPr>
            <a:spLocks noGrp="1"/>
          </p:cNvSpPr>
          <p:nvPr>
            <p:ph type="title"/>
          </p:nvPr>
        </p:nvSpPr>
        <p:spPr>
          <a:xfrm>
            <a:off x="685346" y="457201"/>
            <a:ext cx="7765322" cy="994172"/>
          </a:xfrm>
        </p:spPr>
        <p:txBody>
          <a:bodyPr/>
          <a:lstStyle/>
          <a:p>
            <a:r>
              <a:rPr lang="de-DE"/>
              <a:t>Titelmasterformat durch Klicken bearbeiten</a:t>
            </a:r>
            <a:endParaRPr lang="en-US" dirty="0"/>
          </a:p>
        </p:txBody>
      </p:sp>
      <p:sp>
        <p:nvSpPr>
          <p:cNvPr id="19" name="Text Placeholder 2"/>
          <p:cNvSpPr>
            <a:spLocks noGrp="1"/>
          </p:cNvSpPr>
          <p:nvPr>
            <p:ph type="body" idx="1"/>
          </p:nvPr>
        </p:nvSpPr>
        <p:spPr>
          <a:xfrm>
            <a:off x="685347" y="3146924"/>
            <a:ext cx="2474216"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20" name="Picture Placeholder 2"/>
          <p:cNvSpPr>
            <a:spLocks noGrp="1" noChangeAspect="1"/>
          </p:cNvSpPr>
          <p:nvPr>
            <p:ph type="pic" idx="15"/>
          </p:nvPr>
        </p:nvSpPr>
        <p:spPr>
          <a:xfrm>
            <a:off x="819015" y="1724240"/>
            <a:ext cx="2205038"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de-DE"/>
              <a:t>Bild durch Klicken auf Symbol hinzufügen</a:t>
            </a:r>
            <a:endParaRPr lang="en-US" dirty="0"/>
          </a:p>
        </p:txBody>
      </p:sp>
      <p:sp>
        <p:nvSpPr>
          <p:cNvPr id="21" name="Text Placeholder 3"/>
          <p:cNvSpPr>
            <a:spLocks noGrp="1"/>
          </p:cNvSpPr>
          <p:nvPr>
            <p:ph type="body" sz="half" idx="18"/>
          </p:nvPr>
        </p:nvSpPr>
        <p:spPr>
          <a:xfrm>
            <a:off x="685347" y="3579121"/>
            <a:ext cx="2474216"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22" name="Text Placeholder 4"/>
          <p:cNvSpPr>
            <a:spLocks noGrp="1"/>
          </p:cNvSpPr>
          <p:nvPr>
            <p:ph type="body" sz="quarter" idx="3"/>
          </p:nvPr>
        </p:nvSpPr>
        <p:spPr>
          <a:xfrm>
            <a:off x="3332026" y="3146924"/>
            <a:ext cx="2474237"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23" name="Picture Placeholder 2"/>
          <p:cNvSpPr>
            <a:spLocks noGrp="1" noChangeAspect="1"/>
          </p:cNvSpPr>
          <p:nvPr>
            <p:ph type="pic" idx="21"/>
          </p:nvPr>
        </p:nvSpPr>
        <p:spPr>
          <a:xfrm>
            <a:off x="3426747" y="1724240"/>
            <a:ext cx="2197894"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de-DE"/>
              <a:t>Bild durch Klicken auf Symbol hinzufügen</a:t>
            </a:r>
            <a:endParaRPr lang="en-US" dirty="0"/>
          </a:p>
        </p:txBody>
      </p:sp>
      <p:sp>
        <p:nvSpPr>
          <p:cNvPr id="24" name="Text Placeholder 3"/>
          <p:cNvSpPr>
            <a:spLocks noGrp="1"/>
          </p:cNvSpPr>
          <p:nvPr>
            <p:ph type="body" sz="half" idx="19"/>
          </p:nvPr>
        </p:nvSpPr>
        <p:spPr>
          <a:xfrm>
            <a:off x="3331011" y="3579120"/>
            <a:ext cx="2475252"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25" name="Text Placeholder 4"/>
          <p:cNvSpPr>
            <a:spLocks noGrp="1"/>
          </p:cNvSpPr>
          <p:nvPr>
            <p:ph type="body" sz="quarter" idx="13"/>
          </p:nvPr>
        </p:nvSpPr>
        <p:spPr>
          <a:xfrm>
            <a:off x="5980067" y="3146924"/>
            <a:ext cx="2467425"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26" name="Picture Placeholder 2"/>
          <p:cNvSpPr>
            <a:spLocks noGrp="1" noChangeAspect="1"/>
          </p:cNvSpPr>
          <p:nvPr>
            <p:ph type="pic" idx="22"/>
          </p:nvPr>
        </p:nvSpPr>
        <p:spPr>
          <a:xfrm>
            <a:off x="6114603" y="1724240"/>
            <a:ext cx="2199085"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de-DE"/>
              <a:t>Bild durch Klicken auf Symbol hinzufügen</a:t>
            </a:r>
            <a:endParaRPr lang="en-US" dirty="0"/>
          </a:p>
        </p:txBody>
      </p:sp>
      <p:sp>
        <p:nvSpPr>
          <p:cNvPr id="27" name="Text Placeholder 3"/>
          <p:cNvSpPr>
            <a:spLocks noGrp="1"/>
          </p:cNvSpPr>
          <p:nvPr>
            <p:ph type="body" sz="half" idx="20"/>
          </p:nvPr>
        </p:nvSpPr>
        <p:spPr>
          <a:xfrm>
            <a:off x="5979973" y="3579121"/>
            <a:ext cx="2470694" cy="76427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de-DE"/>
              <a:t>Formatvorlagen des Textmasters bearbeiten</a:t>
            </a:r>
          </a:p>
        </p:txBody>
      </p:sp>
      <p:sp>
        <p:nvSpPr>
          <p:cNvPr id="3" name="Date Placeholder 2"/>
          <p:cNvSpPr>
            <a:spLocks noGrp="1"/>
          </p:cNvSpPr>
          <p:nvPr>
            <p:ph type="dt" sz="half" idx="10"/>
          </p:nvPr>
        </p:nvSpPr>
        <p:spPr/>
        <p:txBody>
          <a:bodyPr/>
          <a:lstStyle/>
          <a:p>
            <a:fld id="{1DC63592-9D31-432D-A510-4EFC698F70CA}" type="datetimeFigureOut">
              <a:rPr lang="de-DE" smtClean="0"/>
              <a:t>09.08.2018</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34360991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DC63592-9D31-432D-A510-4EFC698F70CA}" type="datetimeFigureOut">
              <a:rPr lang="de-DE" smtClean="0"/>
              <a:t>09.08.2018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24887670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457200"/>
            <a:ext cx="1906993" cy="3886201"/>
          </a:xfrm>
        </p:spPr>
        <p:txBody>
          <a:bodyPr vert="eaVert"/>
          <a:lstStyle>
            <a:lvl1pPr algn="l">
              <a:defRPr/>
            </a:lvl1pPr>
          </a:lstStyle>
          <a:p>
            <a:r>
              <a:rPr lang="de-DE"/>
              <a:t>Titelmasterformat durch Klicken bearbeiten</a:t>
            </a:r>
            <a:endParaRPr lang="en-US" dirty="0"/>
          </a:p>
        </p:txBody>
      </p:sp>
      <p:sp>
        <p:nvSpPr>
          <p:cNvPr id="3" name="Vertical Text Placeholder 2"/>
          <p:cNvSpPr>
            <a:spLocks noGrp="1"/>
          </p:cNvSpPr>
          <p:nvPr>
            <p:ph type="body" orient="vert" idx="1"/>
          </p:nvPr>
        </p:nvSpPr>
        <p:spPr>
          <a:xfrm>
            <a:off x="685346" y="457200"/>
            <a:ext cx="5744029" cy="3886201"/>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DC63592-9D31-432D-A510-4EFC698F70CA}" type="datetimeFigureOut">
              <a:rPr lang="de-DE" smtClean="0"/>
              <a:t>09.08.2018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1516606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Content Placeholder 2"/>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DC63592-9D31-432D-A510-4EFC698F70CA}" type="datetimeFigureOut">
              <a:rPr lang="de-DE" smtClean="0"/>
              <a:t>09.08.2018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309684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921933" y="492920"/>
            <a:ext cx="7300134" cy="2139553"/>
          </a:xfrm>
        </p:spPr>
        <p:txBody>
          <a:bodyPr anchor="b">
            <a:normAutofit/>
          </a:bodyPr>
          <a:lstStyle>
            <a:lvl1pPr>
              <a:defRPr sz="2550"/>
            </a:lvl1pPr>
          </a:lstStyle>
          <a:p>
            <a:r>
              <a:rPr lang="de-DE"/>
              <a:t>Titelmasterformat durch Klicken bearbeiten</a:t>
            </a:r>
            <a:endParaRPr lang="en-US" dirty="0"/>
          </a:p>
        </p:txBody>
      </p:sp>
      <p:sp>
        <p:nvSpPr>
          <p:cNvPr id="3" name="Text Placeholder 2"/>
          <p:cNvSpPr>
            <a:spLocks noGrp="1"/>
          </p:cNvSpPr>
          <p:nvPr>
            <p:ph type="body" idx="1"/>
          </p:nvPr>
        </p:nvSpPr>
        <p:spPr>
          <a:xfrm>
            <a:off x="921933" y="2701529"/>
            <a:ext cx="7300134" cy="1125140"/>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de-DE"/>
              <a:t>Formatvorlagen des Textmasters bearbeiten</a:t>
            </a:r>
          </a:p>
        </p:txBody>
      </p:sp>
      <p:sp>
        <p:nvSpPr>
          <p:cNvPr id="4" name="Date Placeholder 3"/>
          <p:cNvSpPr>
            <a:spLocks noGrp="1"/>
          </p:cNvSpPr>
          <p:nvPr>
            <p:ph type="dt" sz="half" idx="10"/>
          </p:nvPr>
        </p:nvSpPr>
        <p:spPr/>
        <p:txBody>
          <a:bodyPr/>
          <a:lstStyle/>
          <a:p>
            <a:fld id="{1DC63592-9D31-432D-A510-4EFC698F70CA}" type="datetimeFigureOut">
              <a:rPr lang="de-DE" smtClean="0"/>
              <a:t>09.08.2018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170782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0"/>
            <a:ext cx="7765321" cy="994741"/>
          </a:xfrm>
        </p:spPr>
        <p:txBody>
          <a:bodyPr/>
          <a:lstStyle/>
          <a:p>
            <a:r>
              <a:rPr lang="de-DE"/>
              <a:t>Titelmasterformat durch Klicken bearbeiten</a:t>
            </a:r>
            <a:endParaRPr lang="en-US" dirty="0"/>
          </a:p>
        </p:txBody>
      </p:sp>
      <p:sp>
        <p:nvSpPr>
          <p:cNvPr id="3" name="Content Placeholder 2"/>
          <p:cNvSpPr>
            <a:spLocks noGrp="1"/>
          </p:cNvSpPr>
          <p:nvPr>
            <p:ph sz="half" idx="1"/>
          </p:nvPr>
        </p:nvSpPr>
        <p:spPr>
          <a:xfrm>
            <a:off x="685346" y="1566240"/>
            <a:ext cx="3829503" cy="2777161"/>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4630052" y="1566240"/>
            <a:ext cx="3820616" cy="2777161"/>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1DC63592-9D31-432D-A510-4EFC698F70CA}" type="datetimeFigureOut">
              <a:rPr lang="de-DE" smtClean="0"/>
              <a:t>09.08.2018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285490651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1"/>
            <a:ext cx="7765321" cy="994172"/>
          </a:xfrm>
        </p:spPr>
        <p:txBody>
          <a:bodyPr/>
          <a:lstStyle/>
          <a:p>
            <a:r>
              <a:rPr lang="de-DE"/>
              <a:t>Titelmasterformat durch Klicken bearbeiten</a:t>
            </a:r>
            <a:endParaRPr lang="en-US" dirty="0"/>
          </a:p>
        </p:txBody>
      </p:sp>
      <p:sp>
        <p:nvSpPr>
          <p:cNvPr id="3" name="Text Placeholder 2"/>
          <p:cNvSpPr>
            <a:spLocks noGrp="1"/>
          </p:cNvSpPr>
          <p:nvPr>
            <p:ph type="body" idx="1"/>
          </p:nvPr>
        </p:nvSpPr>
        <p:spPr>
          <a:xfrm>
            <a:off x="856354" y="1566240"/>
            <a:ext cx="3659399"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4" name="Content Placeholder 3"/>
          <p:cNvSpPr>
            <a:spLocks noGrp="1"/>
          </p:cNvSpPr>
          <p:nvPr>
            <p:ph sz="half" idx="2"/>
          </p:nvPr>
        </p:nvSpPr>
        <p:spPr>
          <a:xfrm>
            <a:off x="685346" y="2184174"/>
            <a:ext cx="3830406" cy="2159226"/>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4801502" y="1566240"/>
            <a:ext cx="3649166"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Formatvorlagen des Textmasters bearbeiten</a:t>
            </a:r>
          </a:p>
        </p:txBody>
      </p:sp>
      <p:sp>
        <p:nvSpPr>
          <p:cNvPr id="6" name="Content Placeholder 5"/>
          <p:cNvSpPr>
            <a:spLocks noGrp="1"/>
          </p:cNvSpPr>
          <p:nvPr>
            <p:ph sz="quarter" idx="4"/>
          </p:nvPr>
        </p:nvSpPr>
        <p:spPr>
          <a:xfrm>
            <a:off x="4629150" y="2184174"/>
            <a:ext cx="3821518" cy="2159226"/>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1DC63592-9D31-432D-A510-4EFC698F70CA}" type="datetimeFigureOut">
              <a:rPr lang="de-DE" smtClean="0"/>
              <a:t>09.08.2018</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4101514461"/>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Date Placeholder 2"/>
          <p:cNvSpPr>
            <a:spLocks noGrp="1"/>
          </p:cNvSpPr>
          <p:nvPr>
            <p:ph type="dt" sz="half" idx="10"/>
          </p:nvPr>
        </p:nvSpPr>
        <p:spPr/>
        <p:txBody>
          <a:bodyPr/>
          <a:lstStyle/>
          <a:p>
            <a:fld id="{1DC63592-9D31-432D-A510-4EFC698F70CA}" type="datetimeFigureOut">
              <a:rPr lang="de-DE" smtClean="0"/>
              <a:t>09.08.2018</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39380566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C63592-9D31-432D-A510-4EFC698F70CA}" type="datetimeFigureOut">
              <a:rPr lang="de-DE" smtClean="0"/>
              <a:t>09.08.2018</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2449010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2949178" cy="1771650"/>
          </a:xfrm>
        </p:spPr>
        <p:txBody>
          <a:bodyPr anchor="b">
            <a:normAutofit/>
          </a:bodyPr>
          <a:lstStyle>
            <a:lvl1pPr>
              <a:defRPr sz="2100"/>
            </a:lvl1pPr>
          </a:lstStyle>
          <a:p>
            <a:r>
              <a:rPr lang="de-DE"/>
              <a:t>Titelmasterformat durch Klicken bearbeiten</a:t>
            </a:r>
            <a:endParaRPr lang="en-US" dirty="0"/>
          </a:p>
        </p:txBody>
      </p:sp>
      <p:sp>
        <p:nvSpPr>
          <p:cNvPr id="3" name="Content Placeholder 2"/>
          <p:cNvSpPr>
            <a:spLocks noGrp="1"/>
          </p:cNvSpPr>
          <p:nvPr>
            <p:ph idx="1"/>
          </p:nvPr>
        </p:nvSpPr>
        <p:spPr>
          <a:xfrm>
            <a:off x="3808548" y="457200"/>
            <a:ext cx="4642119" cy="3886200"/>
          </a:xfrm>
        </p:spPr>
        <p:txBody>
          <a:bodyPr anchor="ct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7921" y="2228850"/>
            <a:ext cx="2949178" cy="2114549"/>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09.08.2018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121415344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4447330" cy="1771650"/>
          </a:xfrm>
        </p:spPr>
        <p:txBody>
          <a:bodyPr anchor="b">
            <a:normAutofit/>
          </a:bodyPr>
          <a:lstStyle>
            <a:lvl1pPr>
              <a:defRPr sz="2400"/>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5568603" y="569161"/>
            <a:ext cx="2441517" cy="3662279"/>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de-DE"/>
              <a:t>Bild durch Klicken auf Symbol hinzufügen</a:t>
            </a:r>
            <a:endParaRPr lang="en-US" dirty="0"/>
          </a:p>
        </p:txBody>
      </p:sp>
      <p:sp>
        <p:nvSpPr>
          <p:cNvPr id="4" name="Text Placeholder 3"/>
          <p:cNvSpPr>
            <a:spLocks noGrp="1"/>
          </p:cNvSpPr>
          <p:nvPr>
            <p:ph type="body" sz="half" idx="2"/>
          </p:nvPr>
        </p:nvSpPr>
        <p:spPr>
          <a:xfrm>
            <a:off x="685345" y="2228850"/>
            <a:ext cx="4451213" cy="2114550"/>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1DC63592-9D31-432D-A510-4EFC698F70CA}" type="datetimeFigureOut">
              <a:rPr lang="de-DE" smtClean="0"/>
              <a:t>09.08.2018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5B9D69D-E071-4531-AD88-200E9680705D}" type="slidenum">
              <a:rPr lang="de-DE" smtClean="0"/>
              <a:t>‹Nr.›</a:t>
            </a:fld>
            <a:endParaRPr lang="de-DE"/>
          </a:p>
        </p:txBody>
      </p:sp>
    </p:spTree>
    <p:extLst>
      <p:ext uri="{BB962C8B-B14F-4D97-AF65-F5344CB8AC3E}">
        <p14:creationId xmlns:p14="http://schemas.microsoft.com/office/powerpoint/2010/main" val="929263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7" y="457200"/>
            <a:ext cx="7765321" cy="994741"/>
          </a:xfrm>
          <a:prstGeom prst="rect">
            <a:avLst/>
          </a:prstGeom>
        </p:spPr>
        <p:txBody>
          <a:bodyPr vert="horz" lIns="91440" tIns="45720" rIns="91440" bIns="45720" rtlCol="0" anchor="ctr">
            <a:normAutofit/>
          </a:bodyPr>
          <a:lstStyle/>
          <a:p>
            <a:r>
              <a:rPr lang="de-DE"/>
              <a:t>Titelmasterformat durch Klicken bearbeiten</a:t>
            </a:r>
            <a:endParaRPr lang="en-US" dirty="0"/>
          </a:p>
        </p:txBody>
      </p:sp>
      <p:sp>
        <p:nvSpPr>
          <p:cNvPr id="3" name="Text Placeholder 2"/>
          <p:cNvSpPr>
            <a:spLocks noGrp="1"/>
          </p:cNvSpPr>
          <p:nvPr>
            <p:ph type="body" idx="1"/>
          </p:nvPr>
        </p:nvSpPr>
        <p:spPr>
          <a:xfrm>
            <a:off x="685346" y="1572048"/>
            <a:ext cx="7765322" cy="2771352"/>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5759052" y="4412457"/>
            <a:ext cx="2057400" cy="273844"/>
          </a:xfrm>
          <a:prstGeom prst="rect">
            <a:avLst/>
          </a:prstGeom>
        </p:spPr>
        <p:txBody>
          <a:bodyPr vert="horz" lIns="91440" tIns="45720" rIns="91440" bIns="45720" rtlCol="0" anchor="ctr"/>
          <a:lstStyle>
            <a:lvl1pPr algn="r">
              <a:defRPr sz="750">
                <a:solidFill>
                  <a:schemeClr val="tx1">
                    <a:tint val="75000"/>
                  </a:schemeClr>
                </a:solidFill>
              </a:defRPr>
            </a:lvl1pPr>
          </a:lstStyle>
          <a:p>
            <a:fld id="{1DC63592-9D31-432D-A510-4EFC698F70CA}" type="datetimeFigureOut">
              <a:rPr lang="de-DE" smtClean="0"/>
              <a:t>09.08.2018</a:t>
            </a:fld>
            <a:endParaRPr lang="de-DE"/>
          </a:p>
        </p:txBody>
      </p:sp>
      <p:sp>
        <p:nvSpPr>
          <p:cNvPr id="5" name="Footer Placeholder 4"/>
          <p:cNvSpPr>
            <a:spLocks noGrp="1"/>
          </p:cNvSpPr>
          <p:nvPr>
            <p:ph type="ftr" sz="quarter" idx="3"/>
          </p:nvPr>
        </p:nvSpPr>
        <p:spPr>
          <a:xfrm>
            <a:off x="685346" y="4412457"/>
            <a:ext cx="5004649" cy="273844"/>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7885509" y="4412457"/>
            <a:ext cx="565159" cy="273844"/>
          </a:xfrm>
          <a:prstGeom prst="rect">
            <a:avLst/>
          </a:prstGeom>
        </p:spPr>
        <p:txBody>
          <a:bodyPr vert="horz" lIns="91440" tIns="45720" rIns="91440" bIns="45720" rtlCol="0" anchor="ctr"/>
          <a:lstStyle>
            <a:lvl1pPr algn="r">
              <a:defRPr sz="750">
                <a:solidFill>
                  <a:schemeClr val="tx1">
                    <a:tint val="75000"/>
                  </a:schemeClr>
                </a:solidFill>
              </a:defRPr>
            </a:lvl1pPr>
          </a:lstStyle>
          <a:p>
            <a:fld id="{85B9D69D-E071-4531-AD88-200E9680705D}" type="slidenum">
              <a:rPr lang="de-DE" smtClean="0"/>
              <a:t>‹Nr.›</a:t>
            </a:fld>
            <a:endParaRPr lang="de-DE"/>
          </a:p>
        </p:txBody>
      </p:sp>
    </p:spTree>
    <p:extLst>
      <p:ext uri="{BB962C8B-B14F-4D97-AF65-F5344CB8AC3E}">
        <p14:creationId xmlns:p14="http://schemas.microsoft.com/office/powerpoint/2010/main" val="1593559040"/>
      </p:ext>
    </p:extLst>
  </p:cSld>
  <p:clrMap bg1="dk1" tx1="lt1" bg2="dk2" tx2="lt2" accent1="accent1" accent2="accent2" accent3="accent3" accent4="accent4" accent5="accent5" accent6="accent6" hlink="hlink" folHlink="folHlink"/>
  <p:sldLayoutIdLst>
    <p:sldLayoutId id="2147484218" r:id="rId1"/>
    <p:sldLayoutId id="2147484219" r:id="rId2"/>
    <p:sldLayoutId id="2147484220" r:id="rId3"/>
    <p:sldLayoutId id="2147484221" r:id="rId4"/>
    <p:sldLayoutId id="2147484222" r:id="rId5"/>
    <p:sldLayoutId id="2147484223" r:id="rId6"/>
    <p:sldLayoutId id="2147484224" r:id="rId7"/>
    <p:sldLayoutId id="2147484225" r:id="rId8"/>
    <p:sldLayoutId id="2147484226" r:id="rId9"/>
    <p:sldLayoutId id="2147484227" r:id="rId10"/>
    <p:sldLayoutId id="2147484228" r:id="rId11"/>
    <p:sldLayoutId id="2147484229" r:id="rId12"/>
    <p:sldLayoutId id="2147484230" r:id="rId13"/>
    <p:sldLayoutId id="2147484231" r:id="rId14"/>
    <p:sldLayoutId id="2147484232" r:id="rId15"/>
    <p:sldLayoutId id="2147484233" r:id="rId16"/>
    <p:sldLayoutId id="2147484234" r:id="rId17"/>
  </p:sldLayoutIdLst>
  <p:txStyles>
    <p:titleStyle>
      <a:lvl1pPr algn="ctr" defTabSz="685800" rtl="0" eaLnBrk="1" latinLnBrk="0" hangingPunct="1">
        <a:lnSpc>
          <a:spcPct val="90000"/>
        </a:lnSpc>
        <a:spcBef>
          <a:spcPct val="0"/>
        </a:spcBef>
        <a:buNone/>
        <a:defRPr sz="255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171450" indent="-171450" algn="l" defTabSz="685800" rtl="0" eaLnBrk="1" latinLnBrk="0" hangingPunct="1">
        <a:lnSpc>
          <a:spcPct val="120000"/>
        </a:lnSpc>
        <a:spcBef>
          <a:spcPts val="750"/>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1pPr>
      <a:lvl2pPr marL="514350" indent="-171450" algn="l" defTabSz="685800" rtl="0" eaLnBrk="1" latinLnBrk="0" hangingPunct="1">
        <a:lnSpc>
          <a:spcPct val="120000"/>
        </a:lnSpc>
        <a:spcBef>
          <a:spcPts val="375"/>
        </a:spcBef>
        <a:buFont typeface="Arial" panose="020B0604020202020204" pitchFamily="34" charset="0"/>
        <a:buChar char="•"/>
        <a:defRPr sz="1350" kern="1200">
          <a:solidFill>
            <a:schemeClr val="tx1"/>
          </a:solidFill>
          <a:effectLst>
            <a:outerShdw blurRad="50800" dist="38100" dir="2700000" algn="tl" rotWithShape="0">
              <a:srgbClr val="000000">
                <a:alpha val="48000"/>
              </a:srgbClr>
            </a:outerShdw>
          </a:effectLst>
          <a:latin typeface="+mn-lt"/>
          <a:ea typeface="+mn-ea"/>
          <a:cs typeface="+mn-cs"/>
        </a:defRPr>
      </a:lvl2pPr>
      <a:lvl3pPr marL="857250" indent="-171450" algn="l" defTabSz="685800" rtl="0" eaLnBrk="1" latinLnBrk="0" hangingPunct="1">
        <a:lnSpc>
          <a:spcPct val="120000"/>
        </a:lnSpc>
        <a:spcBef>
          <a:spcPts val="375"/>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200150" indent="-171450" algn="l" defTabSz="685800" rtl="0" eaLnBrk="1" latinLnBrk="0" hangingPunct="1">
        <a:lnSpc>
          <a:spcPct val="120000"/>
        </a:lnSpc>
        <a:spcBef>
          <a:spcPts val="375"/>
        </a:spcBef>
        <a:buFont typeface="Arial" panose="020B0604020202020204" pitchFamily="34" charset="0"/>
        <a:buChar char="•"/>
        <a:defRPr sz="1050" kern="1200">
          <a:solidFill>
            <a:schemeClr val="tx1"/>
          </a:solidFill>
          <a:effectLst>
            <a:outerShdw blurRad="50800" dist="38100" dir="2700000" algn="tl" rotWithShape="0">
              <a:srgbClr val="000000">
                <a:alpha val="48000"/>
              </a:srgbClr>
            </a:outerShdw>
          </a:effectLst>
          <a:latin typeface="+mn-lt"/>
          <a:ea typeface="+mn-ea"/>
          <a:cs typeface="+mn-cs"/>
        </a:defRPr>
      </a:lvl4pPr>
      <a:lvl5pPr marL="15430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8859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2288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5717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9146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4.png"/><Relationship Id="rId2" Type="http://schemas.openxmlformats.org/officeDocument/2006/relationships/notesSlide" Target="../notesSlides/notesSlide1.xm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8.png"/><Relationship Id="rId19" Type="http://schemas.microsoft.com/office/2007/relationships/hdphoto" Target="../media/hdphoto3.wdp"/><Relationship Id="rId4" Type="http://schemas.microsoft.com/office/2007/relationships/hdphoto" Target="../media/hdphoto1.wdp"/><Relationship Id="rId9" Type="http://schemas.openxmlformats.org/officeDocument/2006/relationships/image" Target="../media/image7.png"/><Relationship Id="rId14" Type="http://schemas.microsoft.com/office/2007/relationships/hdphoto" Target="../media/hdphoto2.wdp"/></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18.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8.png"/><Relationship Id="rId7"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s/_rels/slide5.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png"/><Relationship Id="rId18" Type="http://schemas.openxmlformats.org/officeDocument/2006/relationships/image" Target="../media/image41.png"/><Relationship Id="rId26" Type="http://schemas.openxmlformats.org/officeDocument/2006/relationships/image" Target="../media/image49.png"/><Relationship Id="rId3" Type="http://schemas.openxmlformats.org/officeDocument/2006/relationships/image" Target="../media/image8.png"/><Relationship Id="rId21" Type="http://schemas.openxmlformats.org/officeDocument/2006/relationships/image" Target="../media/image44.PNG"/><Relationship Id="rId7" Type="http://schemas.openxmlformats.org/officeDocument/2006/relationships/image" Target="../media/image30.PNG"/><Relationship Id="rId12" Type="http://schemas.openxmlformats.org/officeDocument/2006/relationships/image" Target="../media/image35.png"/><Relationship Id="rId17" Type="http://schemas.openxmlformats.org/officeDocument/2006/relationships/image" Target="../media/image40.gif"/><Relationship Id="rId25" Type="http://schemas.openxmlformats.org/officeDocument/2006/relationships/image" Target="../media/image48.png"/><Relationship Id="rId2" Type="http://schemas.openxmlformats.org/officeDocument/2006/relationships/notesSlide" Target="../notesSlides/notesSlide5.xml"/><Relationship Id="rId16" Type="http://schemas.openxmlformats.org/officeDocument/2006/relationships/image" Target="../media/image39.PNG"/><Relationship Id="rId20" Type="http://schemas.openxmlformats.org/officeDocument/2006/relationships/image" Target="../media/image43.PNG"/><Relationship Id="rId29" Type="http://schemas.openxmlformats.org/officeDocument/2006/relationships/image" Target="../media/image52.png"/><Relationship Id="rId1" Type="http://schemas.openxmlformats.org/officeDocument/2006/relationships/slideLayout" Target="../slideLayouts/slideLayout1.xml"/><Relationship Id="rId6" Type="http://schemas.openxmlformats.org/officeDocument/2006/relationships/image" Target="../media/image29.PNG"/><Relationship Id="rId11" Type="http://schemas.openxmlformats.org/officeDocument/2006/relationships/image" Target="../media/image34.PNG"/><Relationship Id="rId24" Type="http://schemas.openxmlformats.org/officeDocument/2006/relationships/image" Target="../media/image47.PNG"/><Relationship Id="rId5" Type="http://schemas.openxmlformats.org/officeDocument/2006/relationships/image" Target="../media/image28.PNG"/><Relationship Id="rId15" Type="http://schemas.openxmlformats.org/officeDocument/2006/relationships/image" Target="../media/image38.PNG"/><Relationship Id="rId23" Type="http://schemas.openxmlformats.org/officeDocument/2006/relationships/image" Target="../media/image46.png"/><Relationship Id="rId28" Type="http://schemas.openxmlformats.org/officeDocument/2006/relationships/image" Target="../media/image51.png"/><Relationship Id="rId10" Type="http://schemas.openxmlformats.org/officeDocument/2006/relationships/image" Target="../media/image33.png"/><Relationship Id="rId19" Type="http://schemas.openxmlformats.org/officeDocument/2006/relationships/image" Target="../media/image42.jpeg"/><Relationship Id="rId4" Type="http://schemas.openxmlformats.org/officeDocument/2006/relationships/image" Target="../media/image27.PNG"/><Relationship Id="rId9" Type="http://schemas.openxmlformats.org/officeDocument/2006/relationships/image" Target="../media/image32.PNG"/><Relationship Id="rId14" Type="http://schemas.openxmlformats.org/officeDocument/2006/relationships/image" Target="../media/image37.png"/><Relationship Id="rId22" Type="http://schemas.openxmlformats.org/officeDocument/2006/relationships/image" Target="../media/image45.PNG"/><Relationship Id="rId27" Type="http://schemas.openxmlformats.org/officeDocument/2006/relationships/image" Target="../media/image50.PNG"/><Relationship Id="rId30" Type="http://schemas.openxmlformats.org/officeDocument/2006/relationships/image" Target="../media/image53.png"/></Relationships>
</file>

<file path=ppt/slides/_rels/slide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11.png"/><Relationship Id="rId4" Type="http://schemas.openxmlformats.org/officeDocument/2006/relationships/image" Target="../media/image55.gif"/></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microsoft.com/office/2007/relationships/hdphoto" Target="../media/hdphoto2.wdp"/><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57.png"/><Relationship Id="rId4" Type="http://schemas.openxmlformats.org/officeDocument/2006/relationships/image" Target="../media/image5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Grafik 20"/>
          <p:cNvPicPr>
            <a:picLocks noChangeAspect="1"/>
          </p:cNvPicPr>
          <p:nvPr/>
        </p:nvPicPr>
        <p:blipFill>
          <a:blip r:embed="rId3" cstate="print">
            <a:duotone>
              <a:prstClr val="black"/>
              <a:schemeClr val="accent6">
                <a:tint val="45000"/>
                <a:satMod val="400000"/>
              </a:schemeClr>
            </a:duotone>
            <a:extLst>
              <a:ext uri="{BEBA8EAE-BF5A-486C-A8C5-ECC9F3942E4B}">
                <a14:imgProps xmlns:a14="http://schemas.microsoft.com/office/drawing/2010/main">
                  <a14:imgLayer r:embed="rId4">
                    <a14:imgEffect>
                      <a14:artisticCement/>
                    </a14:imgEffect>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180000">
            <a:off x="553582" y="2364821"/>
            <a:ext cx="529756" cy="650015"/>
          </a:xfrm>
          <a:prstGeom prst="rect">
            <a:avLst/>
          </a:prstGeom>
        </p:spPr>
      </p:pic>
      <p:pic>
        <p:nvPicPr>
          <p:cNvPr id="17" name="Grafik 1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80000">
            <a:off x="6488572" y="256446"/>
            <a:ext cx="2375596" cy="1757567"/>
          </a:xfrm>
          <a:prstGeom prst="rect">
            <a:avLst/>
          </a:prstGeom>
        </p:spPr>
      </p:pic>
      <p:pic>
        <p:nvPicPr>
          <p:cNvPr id="16" name="Grafik 15"/>
          <p:cNvPicPr>
            <a:picLocks noChangeAspect="1"/>
          </p:cNvPicPr>
          <p:nvPr/>
        </p:nvPicPr>
        <p:blipFill>
          <a:blip r:embed="rId6" cstate="print">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flipH="1">
            <a:off x="1259632" y="793380"/>
            <a:ext cx="4608512" cy="3361254"/>
          </a:xfrm>
          <a:prstGeom prst="rect">
            <a:avLst/>
          </a:prstGeom>
        </p:spPr>
      </p:pic>
      <p:pic>
        <p:nvPicPr>
          <p:cNvPr id="14" name="Grafik 13"/>
          <p:cNvPicPr>
            <a:picLocks noChangeAspect="1"/>
          </p:cNvPicPr>
          <p:nvPr/>
        </p:nvPicPr>
        <p:blipFill>
          <a:blip r:embed="rId7"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6984268" y="267494"/>
            <a:ext cx="792088" cy="971899"/>
          </a:xfrm>
          <a:prstGeom prst="rect">
            <a:avLst/>
          </a:prstGeom>
        </p:spPr>
      </p:pic>
      <p:pic>
        <p:nvPicPr>
          <p:cNvPr id="13" name="Grafik 12"/>
          <p:cNvPicPr>
            <a:picLocks noChangeAspect="1"/>
          </p:cNvPicPr>
          <p:nvPr/>
        </p:nvPicPr>
        <p:blipFill>
          <a:blip r:embed="rId8"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flipH="1">
            <a:off x="1153200" y="1080113"/>
            <a:ext cx="1143744" cy="1403383"/>
          </a:xfrm>
          <a:prstGeom prst="rect">
            <a:avLst/>
          </a:prstGeom>
        </p:spPr>
      </p:pic>
      <p:pic>
        <p:nvPicPr>
          <p:cNvPr id="12" name="Grafik 11"/>
          <p:cNvPicPr>
            <a:picLocks noChangeAspect="1"/>
          </p:cNvPicPr>
          <p:nvPr/>
        </p:nvPicPr>
        <p:blipFill>
          <a:blip r:embed="rId9" cstate="print">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724128" y="339502"/>
            <a:ext cx="1791816" cy="2198573"/>
          </a:xfrm>
          <a:prstGeom prst="rect">
            <a:avLst/>
          </a:prstGeom>
        </p:spPr>
      </p:pic>
      <p:pic>
        <p:nvPicPr>
          <p:cNvPr id="5" name="Grafik 4"/>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2376" y="95817"/>
            <a:ext cx="8826157" cy="4948014"/>
          </a:xfrm>
          <a:prstGeom prst="rect">
            <a:avLst/>
          </a:prstGeom>
          <a:ln>
            <a:noFill/>
          </a:ln>
          <a:effectLst>
            <a:softEdge rad="317500"/>
          </a:effectLst>
        </p:spPr>
      </p:pic>
      <p:pic>
        <p:nvPicPr>
          <p:cNvPr id="3" name="Grafik 2"/>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rot="-180000" flipH="1">
            <a:off x="481085" y="533657"/>
            <a:ext cx="3456384" cy="4241012"/>
          </a:xfrm>
          <a:prstGeom prst="rect">
            <a:avLst/>
          </a:prstGeom>
        </p:spPr>
      </p:pic>
      <p:pic>
        <p:nvPicPr>
          <p:cNvPr id="15" name="Grafik 14"/>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rot="180000">
            <a:off x="3945673" y="1079410"/>
            <a:ext cx="4205557" cy="3361254"/>
          </a:xfrm>
          <a:prstGeom prst="rect">
            <a:avLst/>
          </a:prstGeom>
        </p:spPr>
      </p:pic>
      <p:pic>
        <p:nvPicPr>
          <p:cNvPr id="18" name="Grafik 17"/>
          <p:cNvPicPr>
            <a:picLocks noChangeAspect="1"/>
          </p:cNvPicPr>
          <p:nvPr/>
        </p:nvPicPr>
        <p:blipFill>
          <a:blip r:embed="rId13" cstate="print">
            <a:duotone>
              <a:prstClr val="black"/>
              <a:schemeClr val="accent3">
                <a:tint val="45000"/>
                <a:satMod val="400000"/>
              </a:schemeClr>
            </a:duotone>
            <a:extLst>
              <a:ext uri="{BEBA8EAE-BF5A-486C-A8C5-ECC9F3942E4B}">
                <a14:imgProps xmlns:a14="http://schemas.microsoft.com/office/drawing/2010/main">
                  <a14:imgLayer r:embed="rId14">
                    <a14:imgEffect>
                      <a14:colorTemperature colorTemp="7200"/>
                    </a14:imgEffect>
                  </a14:imgLayer>
                </a14:imgProps>
              </a:ext>
              <a:ext uri="{28A0092B-C50C-407E-A947-70E740481C1C}">
                <a14:useLocalDpi xmlns:a14="http://schemas.microsoft.com/office/drawing/2010/main" val="0"/>
              </a:ext>
            </a:extLst>
          </a:blip>
          <a:stretch>
            <a:fillRect/>
          </a:stretch>
        </p:blipFill>
        <p:spPr>
          <a:xfrm rot="21420000" flipV="1">
            <a:off x="-1751912" y="-2494533"/>
            <a:ext cx="4608512" cy="3361254"/>
          </a:xfrm>
          <a:prstGeom prst="rect">
            <a:avLst/>
          </a:prstGeom>
        </p:spPr>
      </p:pic>
      <p:pic>
        <p:nvPicPr>
          <p:cNvPr id="19" name="Grafik 18"/>
          <p:cNvPicPr>
            <a:picLocks noChangeAspect="1"/>
          </p:cNvPicPr>
          <p:nvPr/>
        </p:nvPicPr>
        <p:blipFill>
          <a:blip r:embed="rId15" cstate="print">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rot="21420000" flipH="1">
            <a:off x="583080" y="-95832"/>
            <a:ext cx="11096441" cy="8209621"/>
          </a:xfrm>
          <a:prstGeom prst="rect">
            <a:avLst/>
          </a:prstGeom>
        </p:spPr>
      </p:pic>
      <p:sp>
        <p:nvSpPr>
          <p:cNvPr id="4" name="Textfeld 3"/>
          <p:cNvSpPr txBox="1"/>
          <p:nvPr/>
        </p:nvSpPr>
        <p:spPr>
          <a:xfrm>
            <a:off x="3816412" y="2398675"/>
            <a:ext cx="1440160" cy="369332"/>
          </a:xfrm>
          <a:prstGeom prst="rect">
            <a:avLst/>
          </a:prstGeom>
          <a:noFill/>
        </p:spPr>
        <p:txBody>
          <a:bodyPr wrap="square" rtlCol="0">
            <a:spAutoFit/>
          </a:bodyPr>
          <a:lstStyle/>
          <a:p>
            <a:pPr algn="ctr"/>
            <a:r>
              <a:rPr lang="en-US" dirty="0" smtClean="0">
                <a:latin typeface="MV Boli" panose="02000500030200090000" pitchFamily="2" charset="0"/>
                <a:cs typeface="MV Boli" panose="02000500030200090000" pitchFamily="2" charset="0"/>
              </a:rPr>
              <a:t>by</a:t>
            </a:r>
            <a:endParaRPr lang="de-DE" dirty="0">
              <a:latin typeface="MV Boli" panose="02000500030200090000" pitchFamily="2" charset="0"/>
              <a:cs typeface="MV Boli" panose="02000500030200090000" pitchFamily="2" charset="0"/>
            </a:endParaRPr>
          </a:p>
        </p:txBody>
      </p:sp>
      <p:pic>
        <p:nvPicPr>
          <p:cNvPr id="20" name="Grafik 19"/>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3536636" y="2510284"/>
            <a:ext cx="2067694" cy="2067694"/>
          </a:xfrm>
          <a:prstGeom prst="rect">
            <a:avLst/>
          </a:prstGeom>
          <a:effectLst>
            <a:outerShdw blurRad="50800" dist="38100" dir="8100000" algn="tr" rotWithShape="0">
              <a:prstClr val="black">
                <a:alpha val="40000"/>
              </a:prstClr>
            </a:outerShdw>
          </a:effectLst>
        </p:spPr>
      </p:pic>
      <p:sp>
        <p:nvSpPr>
          <p:cNvPr id="7" name="Ellipse 6"/>
          <p:cNvSpPr/>
          <p:nvPr/>
        </p:nvSpPr>
        <p:spPr>
          <a:xfrm>
            <a:off x="2564527" y="446116"/>
            <a:ext cx="4007007" cy="2088743"/>
          </a:xfrm>
          <a:prstGeom prst="ellipse">
            <a:avLst/>
          </a:prstGeom>
          <a:solidFill>
            <a:schemeClr val="tx1"/>
          </a:soli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Grafik 5"/>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2816066" y="705547"/>
            <a:ext cx="3456582" cy="1395927"/>
          </a:xfrm>
          <a:prstGeom prst="rect">
            <a:avLst/>
          </a:prstGeom>
        </p:spPr>
      </p:pic>
      <p:pic>
        <p:nvPicPr>
          <p:cNvPr id="22" name="Grafik 21"/>
          <p:cNvPicPr>
            <a:picLocks noChangeAspect="1"/>
          </p:cNvPicPr>
          <p:nvPr/>
        </p:nvPicPr>
        <p:blipFill>
          <a:blip r:embed="rId18" cstate="print">
            <a:biLevel thresh="25000"/>
            <a:extLst>
              <a:ext uri="{BEBA8EAE-BF5A-486C-A8C5-ECC9F3942E4B}">
                <a14:imgProps xmlns:a14="http://schemas.microsoft.com/office/drawing/2010/main">
                  <a14:imgLayer r:embed="rId19">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rot="5220000" flipH="1">
            <a:off x="-929203" y="476583"/>
            <a:ext cx="2740861" cy="2027806"/>
          </a:xfrm>
          <a:prstGeom prst="rect">
            <a:avLst/>
          </a:prstGeom>
        </p:spPr>
      </p:pic>
      <p:pic>
        <p:nvPicPr>
          <p:cNvPr id="23" name="Grafik 22"/>
          <p:cNvPicPr>
            <a:picLocks noChangeAspect="1"/>
          </p:cNvPicPr>
          <p:nvPr/>
        </p:nvPicPr>
        <p:blipFill>
          <a:blip r:embed="rId18" cstate="print">
            <a:duotone>
              <a:prstClr val="black"/>
              <a:srgbClr val="00B050">
                <a:tint val="45000"/>
                <a:satMod val="400000"/>
              </a:srgbClr>
            </a:duotone>
            <a:extLst>
              <a:ext uri="{BEBA8EAE-BF5A-486C-A8C5-ECC9F3942E4B}">
                <a14:imgProps xmlns:a14="http://schemas.microsoft.com/office/drawing/2010/main">
                  <a14:imgLayer r:embed="rId19">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rot="21420000" flipH="1">
            <a:off x="6874504" y="2987948"/>
            <a:ext cx="2344454" cy="1734527"/>
          </a:xfrm>
          <a:prstGeom prst="rect">
            <a:avLst/>
          </a:prstGeom>
        </p:spPr>
      </p:pic>
      <p:sp>
        <p:nvSpPr>
          <p:cNvPr id="2" name="Textfeld 1"/>
          <p:cNvSpPr txBox="1"/>
          <p:nvPr/>
        </p:nvSpPr>
        <p:spPr>
          <a:xfrm>
            <a:off x="82376" y="4701446"/>
            <a:ext cx="576064" cy="369332"/>
          </a:xfrm>
          <a:prstGeom prst="rect">
            <a:avLst/>
          </a:prstGeom>
          <a:noFill/>
        </p:spPr>
        <p:txBody>
          <a:bodyPr wrap="square" rtlCol="0">
            <a:spAutoFit/>
          </a:bodyPr>
          <a:lstStyle/>
          <a:p>
            <a:r>
              <a:rPr lang="en-US" dirty="0" smtClean="0">
                <a:latin typeface="MV Boli" panose="02000500030200090000" pitchFamily="2" charset="0"/>
                <a:cs typeface="MV Boli" panose="02000500030200090000" pitchFamily="2" charset="0"/>
              </a:rPr>
              <a:t>1/9</a:t>
            </a:r>
            <a:endParaRPr lang="de-DE" dirty="0">
              <a:latin typeface="MV Boli" panose="02000500030200090000" pitchFamily="2" charset="0"/>
              <a:cs typeface="MV Boli" panose="02000500030200090000" pitchFamily="2" charset="0"/>
            </a:endParaRPr>
          </a:p>
        </p:txBody>
      </p:sp>
    </p:spTree>
    <p:extLst>
      <p:ext uri="{BB962C8B-B14F-4D97-AF65-F5344CB8AC3E}">
        <p14:creationId xmlns:p14="http://schemas.microsoft.com/office/powerpoint/2010/main" val="2932887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out)">
                                      <p:cBhvr>
                                        <p:cTn id="7" dur="2000"/>
                                        <p:tgtEl>
                                          <p:spTgt spid="6"/>
                                        </p:tgtEl>
                                      </p:cBhvr>
                                    </p:animEffect>
                                  </p:childTnLst>
                                </p:cTn>
                              </p:par>
                              <p:par>
                                <p:cTn id="8" presetID="6" presetClass="entr" presetSubtype="32"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circle(out)">
                                      <p:cBhvr>
                                        <p:cTn id="10" dur="2000"/>
                                        <p:tgtEl>
                                          <p:spTgt spid="7"/>
                                        </p:tgtEl>
                                      </p:cBhvr>
                                    </p:animEffect>
                                  </p:childTnLst>
                                </p:cTn>
                              </p:par>
                            </p:childTnLst>
                          </p:cTn>
                        </p:par>
                        <p:par>
                          <p:cTn id="11" fill="hold">
                            <p:stCondLst>
                              <p:cond delay="2000"/>
                            </p:stCondLst>
                            <p:childTnLst>
                              <p:par>
                                <p:cTn id="12" presetID="6" presetClass="entr" presetSubtype="32"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circle(out)">
                                      <p:cBhvr>
                                        <p:cTn id="14" dur="2000"/>
                                        <p:tgtEl>
                                          <p:spTgt spid="4"/>
                                        </p:tgtEl>
                                      </p:cBhvr>
                                    </p:animEffect>
                                  </p:childTnLst>
                                </p:cTn>
                              </p:par>
                            </p:childTnLst>
                          </p:cTn>
                        </p:par>
                        <p:par>
                          <p:cTn id="15" fill="hold">
                            <p:stCondLst>
                              <p:cond delay="4000"/>
                            </p:stCondLst>
                            <p:childTnLst>
                              <p:par>
                                <p:cTn id="16" presetID="6" presetClass="entr" presetSubtype="32" fill="hold" nodeType="after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circle(out)">
                                      <p:cBhvr>
                                        <p:cTn id="18" dur="2000"/>
                                        <p:tgtEl>
                                          <p:spTgt spid="20"/>
                                        </p:tgtEl>
                                      </p:cBhvr>
                                    </p:animEffect>
                                  </p:childTnLst>
                                </p:cTn>
                              </p:par>
                            </p:childTnLst>
                          </p:cTn>
                        </p:par>
                        <p:par>
                          <p:cTn id="19" fill="hold">
                            <p:stCondLst>
                              <p:cond delay="6000"/>
                            </p:stCondLst>
                            <p:childTnLst>
                              <p:par>
                                <p:cTn id="20" presetID="10" presetClass="entr" presetSubtype="0"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par>
                          <p:cTn id="23" fill="hold">
                            <p:stCondLst>
                              <p:cond delay="6500"/>
                            </p:stCondLst>
                            <p:childTnLst>
                              <p:par>
                                <p:cTn id="24" presetID="14" presetClass="entr" presetSubtype="5" fill="hold" nodeType="afterEffect">
                                  <p:stCondLst>
                                    <p:cond delay="500"/>
                                  </p:stCondLst>
                                  <p:childTnLst>
                                    <p:set>
                                      <p:cBhvr>
                                        <p:cTn id="25" dur="1" fill="hold">
                                          <p:stCondLst>
                                            <p:cond delay="0"/>
                                          </p:stCondLst>
                                        </p:cTn>
                                        <p:tgtEl>
                                          <p:spTgt spid="3"/>
                                        </p:tgtEl>
                                        <p:attrNameLst>
                                          <p:attrName>style.visibility</p:attrName>
                                        </p:attrNameLst>
                                      </p:cBhvr>
                                      <p:to>
                                        <p:strVal val="visible"/>
                                      </p:to>
                                    </p:set>
                                    <p:animEffect transition="in" filter="randombar(vertical)">
                                      <p:cBhvr>
                                        <p:cTn id="26" dur="500"/>
                                        <p:tgtEl>
                                          <p:spTgt spid="3"/>
                                        </p:tgtEl>
                                      </p:cBhvr>
                                    </p:animEffect>
                                  </p:childTnLst>
                                </p:cTn>
                              </p:par>
                              <p:par>
                                <p:cTn id="27" presetID="53" presetClass="entr" presetSubtype="16" fill="hold" nodeType="withEffect">
                                  <p:stCondLst>
                                    <p:cond delay="500"/>
                                  </p:stCondLst>
                                  <p:childTnLst>
                                    <p:set>
                                      <p:cBhvr>
                                        <p:cTn id="28" dur="1" fill="hold">
                                          <p:stCondLst>
                                            <p:cond delay="0"/>
                                          </p:stCondLst>
                                        </p:cTn>
                                        <p:tgtEl>
                                          <p:spTgt spid="15"/>
                                        </p:tgtEl>
                                        <p:attrNameLst>
                                          <p:attrName>style.visibility</p:attrName>
                                        </p:attrNameLst>
                                      </p:cBhvr>
                                      <p:to>
                                        <p:strVal val="visible"/>
                                      </p:to>
                                    </p:set>
                                    <p:anim calcmode="lin" valueType="num">
                                      <p:cBhvr>
                                        <p:cTn id="29" dur="2000" fill="hold"/>
                                        <p:tgtEl>
                                          <p:spTgt spid="15"/>
                                        </p:tgtEl>
                                        <p:attrNameLst>
                                          <p:attrName>ppt_w</p:attrName>
                                        </p:attrNameLst>
                                      </p:cBhvr>
                                      <p:tavLst>
                                        <p:tav tm="0">
                                          <p:val>
                                            <p:fltVal val="0"/>
                                          </p:val>
                                        </p:tav>
                                        <p:tav tm="100000">
                                          <p:val>
                                            <p:strVal val="#ppt_w"/>
                                          </p:val>
                                        </p:tav>
                                      </p:tavLst>
                                    </p:anim>
                                    <p:anim calcmode="lin" valueType="num">
                                      <p:cBhvr>
                                        <p:cTn id="30" dur="2000" fill="hold"/>
                                        <p:tgtEl>
                                          <p:spTgt spid="15"/>
                                        </p:tgtEl>
                                        <p:attrNameLst>
                                          <p:attrName>ppt_h</p:attrName>
                                        </p:attrNameLst>
                                      </p:cBhvr>
                                      <p:tavLst>
                                        <p:tav tm="0">
                                          <p:val>
                                            <p:fltVal val="0"/>
                                          </p:val>
                                        </p:tav>
                                        <p:tav tm="100000">
                                          <p:val>
                                            <p:strVal val="#ppt_h"/>
                                          </p:val>
                                        </p:tav>
                                      </p:tavLst>
                                    </p:anim>
                                    <p:animEffect transition="in" filter="fade">
                                      <p:cBhvr>
                                        <p:cTn id="31" dur="2000"/>
                                        <p:tgtEl>
                                          <p:spTgt spid="15"/>
                                        </p:tgtEl>
                                      </p:cBhvr>
                                    </p:animEffect>
                                  </p:childTnLst>
                                </p:cTn>
                              </p:par>
                              <p:par>
                                <p:cTn id="32" presetID="53" presetClass="entr" presetSubtype="16" fill="hold" nodeType="withEffect">
                                  <p:stCondLst>
                                    <p:cond delay="500"/>
                                  </p:stCondLst>
                                  <p:childTnLst>
                                    <p:set>
                                      <p:cBhvr>
                                        <p:cTn id="33" dur="1" fill="hold">
                                          <p:stCondLst>
                                            <p:cond delay="0"/>
                                          </p:stCondLst>
                                        </p:cTn>
                                        <p:tgtEl>
                                          <p:spTgt spid="21"/>
                                        </p:tgtEl>
                                        <p:attrNameLst>
                                          <p:attrName>style.visibility</p:attrName>
                                        </p:attrNameLst>
                                      </p:cBhvr>
                                      <p:to>
                                        <p:strVal val="visible"/>
                                      </p:to>
                                    </p:set>
                                    <p:anim calcmode="lin" valueType="num">
                                      <p:cBhvr>
                                        <p:cTn id="34" dur="500" fill="hold"/>
                                        <p:tgtEl>
                                          <p:spTgt spid="21"/>
                                        </p:tgtEl>
                                        <p:attrNameLst>
                                          <p:attrName>ppt_w</p:attrName>
                                        </p:attrNameLst>
                                      </p:cBhvr>
                                      <p:tavLst>
                                        <p:tav tm="0">
                                          <p:val>
                                            <p:fltVal val="0"/>
                                          </p:val>
                                        </p:tav>
                                        <p:tav tm="100000">
                                          <p:val>
                                            <p:strVal val="#ppt_w"/>
                                          </p:val>
                                        </p:tav>
                                      </p:tavLst>
                                    </p:anim>
                                    <p:anim calcmode="lin" valueType="num">
                                      <p:cBhvr>
                                        <p:cTn id="35" dur="500" fill="hold"/>
                                        <p:tgtEl>
                                          <p:spTgt spid="21"/>
                                        </p:tgtEl>
                                        <p:attrNameLst>
                                          <p:attrName>ppt_h</p:attrName>
                                        </p:attrNameLst>
                                      </p:cBhvr>
                                      <p:tavLst>
                                        <p:tav tm="0">
                                          <p:val>
                                            <p:fltVal val="0"/>
                                          </p:val>
                                        </p:tav>
                                        <p:tav tm="100000">
                                          <p:val>
                                            <p:strVal val="#ppt_h"/>
                                          </p:val>
                                        </p:tav>
                                      </p:tavLst>
                                    </p:anim>
                                    <p:animEffect transition="in" filter="fade">
                                      <p:cBhvr>
                                        <p:cTn id="36" dur="500"/>
                                        <p:tgtEl>
                                          <p:spTgt spid="21"/>
                                        </p:tgtEl>
                                      </p:cBhvr>
                                    </p:animEffect>
                                  </p:childTnLst>
                                </p:cTn>
                              </p:par>
                            </p:childTnLst>
                          </p:cTn>
                        </p:par>
                        <p:par>
                          <p:cTn id="37" fill="hold">
                            <p:stCondLst>
                              <p:cond delay="9000"/>
                            </p:stCondLst>
                            <p:childTnLst>
                              <p:par>
                                <p:cTn id="38" presetID="16" presetClass="entr" presetSubtype="42" fill="hold" nodeType="after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barn(outHorizontal)">
                                      <p:cBhvr>
                                        <p:cTn id="40" dur="500"/>
                                        <p:tgtEl>
                                          <p:spTgt spid="17"/>
                                        </p:tgtEl>
                                      </p:cBhvr>
                                    </p:animEffect>
                                  </p:childTnLst>
                                </p:cTn>
                              </p:par>
                            </p:childTnLst>
                          </p:cTn>
                        </p:par>
                        <p:par>
                          <p:cTn id="41" fill="hold">
                            <p:stCondLst>
                              <p:cond delay="9500"/>
                            </p:stCondLst>
                            <p:childTnLst>
                              <p:par>
                                <p:cTn id="42" presetID="47" presetClass="entr" presetSubtype="0" fill="hold" nodeType="afterEffect">
                                  <p:stCondLst>
                                    <p:cond delay="125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1000"/>
                                        <p:tgtEl>
                                          <p:spTgt spid="18"/>
                                        </p:tgtEl>
                                      </p:cBhvr>
                                    </p:animEffect>
                                    <p:anim calcmode="lin" valueType="num">
                                      <p:cBhvr>
                                        <p:cTn id="45" dur="1000" fill="hold"/>
                                        <p:tgtEl>
                                          <p:spTgt spid="18"/>
                                        </p:tgtEl>
                                        <p:attrNameLst>
                                          <p:attrName>ppt_x</p:attrName>
                                        </p:attrNameLst>
                                      </p:cBhvr>
                                      <p:tavLst>
                                        <p:tav tm="0">
                                          <p:val>
                                            <p:strVal val="#ppt_x"/>
                                          </p:val>
                                        </p:tav>
                                        <p:tav tm="100000">
                                          <p:val>
                                            <p:strVal val="#ppt_x"/>
                                          </p:val>
                                        </p:tav>
                                      </p:tavLst>
                                    </p:anim>
                                    <p:anim calcmode="lin" valueType="num">
                                      <p:cBhvr>
                                        <p:cTn id="46" dur="1000" fill="hold"/>
                                        <p:tgtEl>
                                          <p:spTgt spid="18"/>
                                        </p:tgtEl>
                                        <p:attrNameLst>
                                          <p:attrName>ppt_y</p:attrName>
                                        </p:attrNameLst>
                                      </p:cBhvr>
                                      <p:tavLst>
                                        <p:tav tm="0">
                                          <p:val>
                                            <p:strVal val="#ppt_y-.1"/>
                                          </p:val>
                                        </p:tav>
                                        <p:tav tm="100000">
                                          <p:val>
                                            <p:strVal val="#ppt_y"/>
                                          </p:val>
                                        </p:tav>
                                      </p:tavLst>
                                    </p:anim>
                                  </p:childTnLst>
                                </p:cTn>
                              </p:par>
                              <p:par>
                                <p:cTn id="47" presetID="10" presetClass="entr" presetSubtype="0" fill="hold" nodeType="with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500"/>
                                        <p:tgtEl>
                                          <p:spTgt spid="13"/>
                                        </p:tgtEl>
                                      </p:cBhvr>
                                    </p:animEffect>
                                  </p:childTnLst>
                                </p:cTn>
                              </p:par>
                            </p:childTnLst>
                          </p:cTn>
                        </p:par>
                        <p:par>
                          <p:cTn id="50" fill="hold">
                            <p:stCondLst>
                              <p:cond delay="11750"/>
                            </p:stCondLst>
                            <p:childTnLst>
                              <p:par>
                                <p:cTn id="51" presetID="2" presetClass="entr" presetSubtype="8" fill="hold" nodeType="afterEffect">
                                  <p:stCondLst>
                                    <p:cond delay="0"/>
                                  </p:stCondLst>
                                  <p:childTnLst>
                                    <p:set>
                                      <p:cBhvr>
                                        <p:cTn id="52" dur="1" fill="hold">
                                          <p:stCondLst>
                                            <p:cond delay="0"/>
                                          </p:stCondLst>
                                        </p:cTn>
                                        <p:tgtEl>
                                          <p:spTgt spid="22"/>
                                        </p:tgtEl>
                                        <p:attrNameLst>
                                          <p:attrName>style.visibility</p:attrName>
                                        </p:attrNameLst>
                                      </p:cBhvr>
                                      <p:to>
                                        <p:strVal val="visible"/>
                                      </p:to>
                                    </p:set>
                                    <p:anim calcmode="lin" valueType="num">
                                      <p:cBhvr additive="base">
                                        <p:cTn id="53" dur="500" fill="hold"/>
                                        <p:tgtEl>
                                          <p:spTgt spid="22"/>
                                        </p:tgtEl>
                                        <p:attrNameLst>
                                          <p:attrName>ppt_x</p:attrName>
                                        </p:attrNameLst>
                                      </p:cBhvr>
                                      <p:tavLst>
                                        <p:tav tm="0">
                                          <p:val>
                                            <p:strVal val="0-#ppt_w/2"/>
                                          </p:val>
                                        </p:tav>
                                        <p:tav tm="100000">
                                          <p:val>
                                            <p:strVal val="#ppt_x"/>
                                          </p:val>
                                        </p:tav>
                                      </p:tavLst>
                                    </p:anim>
                                    <p:anim calcmode="lin" valueType="num">
                                      <p:cBhvr additive="base">
                                        <p:cTn id="54" dur="500" fill="hold"/>
                                        <p:tgtEl>
                                          <p:spTgt spid="22"/>
                                        </p:tgtEl>
                                        <p:attrNameLst>
                                          <p:attrName>ppt_y</p:attrName>
                                        </p:attrNameLst>
                                      </p:cBhvr>
                                      <p:tavLst>
                                        <p:tav tm="0">
                                          <p:val>
                                            <p:strVal val="#ppt_y"/>
                                          </p:val>
                                        </p:tav>
                                        <p:tav tm="100000">
                                          <p:val>
                                            <p:strVal val="#ppt_y"/>
                                          </p:val>
                                        </p:tav>
                                      </p:tavLst>
                                    </p:anim>
                                  </p:childTnLst>
                                </p:cTn>
                              </p:par>
                            </p:childTnLst>
                          </p:cTn>
                        </p:par>
                        <p:par>
                          <p:cTn id="55" fill="hold">
                            <p:stCondLst>
                              <p:cond delay="12250"/>
                            </p:stCondLst>
                            <p:childTnLst>
                              <p:par>
                                <p:cTn id="56" presetID="14" presetClass="entr" presetSubtype="10" fill="hold" nodeType="afterEffect">
                                  <p:stCondLst>
                                    <p:cond delay="1000"/>
                                  </p:stCondLst>
                                  <p:childTnLst>
                                    <p:set>
                                      <p:cBhvr>
                                        <p:cTn id="57" dur="1" fill="hold">
                                          <p:stCondLst>
                                            <p:cond delay="0"/>
                                          </p:stCondLst>
                                        </p:cTn>
                                        <p:tgtEl>
                                          <p:spTgt spid="23"/>
                                        </p:tgtEl>
                                        <p:attrNameLst>
                                          <p:attrName>style.visibility</p:attrName>
                                        </p:attrNameLst>
                                      </p:cBhvr>
                                      <p:to>
                                        <p:strVal val="visible"/>
                                      </p:to>
                                    </p:set>
                                    <p:animEffect transition="in" filter="randombar(horizontal)">
                                      <p:cBhvr>
                                        <p:cTn id="58" dur="500"/>
                                        <p:tgtEl>
                                          <p:spTgt spid="23"/>
                                        </p:tgtEl>
                                      </p:cBhvr>
                                    </p:animEffect>
                                  </p:childTnLst>
                                </p:cTn>
                              </p:par>
                            </p:childTnLst>
                          </p:cTn>
                        </p:par>
                        <p:par>
                          <p:cTn id="59" fill="hold">
                            <p:stCondLst>
                              <p:cond delay="13750"/>
                            </p:stCondLst>
                            <p:childTnLst>
                              <p:par>
                                <p:cTn id="60" presetID="16" presetClass="entr" presetSubtype="21" fill="hold" nodeType="afterEffect">
                                  <p:stCondLst>
                                    <p:cond delay="750"/>
                                  </p:stCondLst>
                                  <p:childTnLst>
                                    <p:set>
                                      <p:cBhvr>
                                        <p:cTn id="61" dur="1" fill="hold">
                                          <p:stCondLst>
                                            <p:cond delay="0"/>
                                          </p:stCondLst>
                                        </p:cTn>
                                        <p:tgtEl>
                                          <p:spTgt spid="14"/>
                                        </p:tgtEl>
                                        <p:attrNameLst>
                                          <p:attrName>style.visibility</p:attrName>
                                        </p:attrNameLst>
                                      </p:cBhvr>
                                      <p:to>
                                        <p:strVal val="visible"/>
                                      </p:to>
                                    </p:set>
                                    <p:animEffect transition="in" filter="barn(inVertical)">
                                      <p:cBhvr>
                                        <p:cTn id="62" dur="500"/>
                                        <p:tgtEl>
                                          <p:spTgt spid="14"/>
                                        </p:tgtEl>
                                      </p:cBhvr>
                                    </p:animEffect>
                                  </p:childTnLst>
                                </p:cTn>
                              </p:par>
                            </p:childTnLst>
                          </p:cTn>
                        </p:par>
                        <p:par>
                          <p:cTn id="63" fill="hold">
                            <p:stCondLst>
                              <p:cond delay="15000"/>
                            </p:stCondLst>
                            <p:childTnLst>
                              <p:par>
                                <p:cTn id="64" presetID="47" presetClass="exit" presetSubtype="0" fill="hold" nodeType="afterEffect">
                                  <p:stCondLst>
                                    <p:cond delay="0"/>
                                  </p:stCondLst>
                                  <p:childTnLst>
                                    <p:animEffect transition="out" filter="fade">
                                      <p:cBhvr>
                                        <p:cTn id="65" dur="1000"/>
                                        <p:tgtEl>
                                          <p:spTgt spid="18"/>
                                        </p:tgtEl>
                                      </p:cBhvr>
                                    </p:animEffect>
                                    <p:anim calcmode="lin" valueType="num">
                                      <p:cBhvr>
                                        <p:cTn id="66" dur="1000"/>
                                        <p:tgtEl>
                                          <p:spTgt spid="18"/>
                                        </p:tgtEl>
                                        <p:attrNameLst>
                                          <p:attrName>ppt_x</p:attrName>
                                        </p:attrNameLst>
                                      </p:cBhvr>
                                      <p:tavLst>
                                        <p:tav tm="0">
                                          <p:val>
                                            <p:strVal val="ppt_x"/>
                                          </p:val>
                                        </p:tav>
                                        <p:tav tm="100000">
                                          <p:val>
                                            <p:strVal val="ppt_x"/>
                                          </p:val>
                                        </p:tav>
                                      </p:tavLst>
                                    </p:anim>
                                    <p:anim calcmode="lin" valueType="num">
                                      <p:cBhvr>
                                        <p:cTn id="67" dur="1000"/>
                                        <p:tgtEl>
                                          <p:spTgt spid="18"/>
                                        </p:tgtEl>
                                        <p:attrNameLst>
                                          <p:attrName>ppt_y</p:attrName>
                                        </p:attrNameLst>
                                      </p:cBhvr>
                                      <p:tavLst>
                                        <p:tav tm="0">
                                          <p:val>
                                            <p:strVal val="ppt_y"/>
                                          </p:val>
                                        </p:tav>
                                        <p:tav tm="100000">
                                          <p:val>
                                            <p:strVal val="ppt_y-.1"/>
                                          </p:val>
                                        </p:tav>
                                      </p:tavLst>
                                    </p:anim>
                                    <p:set>
                                      <p:cBhvr>
                                        <p:cTn id="68" dur="1" fill="hold">
                                          <p:stCondLst>
                                            <p:cond delay="999"/>
                                          </p:stCondLst>
                                        </p:cTn>
                                        <p:tgtEl>
                                          <p:spTgt spid="18"/>
                                        </p:tgtEl>
                                        <p:attrNameLst>
                                          <p:attrName>style.visibility</p:attrName>
                                        </p:attrNameLst>
                                      </p:cBhvr>
                                      <p:to>
                                        <p:strVal val="hidden"/>
                                      </p:to>
                                    </p:set>
                                  </p:childTnLst>
                                </p:cTn>
                              </p:par>
                            </p:childTnLst>
                          </p:cTn>
                        </p:par>
                        <p:par>
                          <p:cTn id="69" fill="hold">
                            <p:stCondLst>
                              <p:cond delay="16000"/>
                            </p:stCondLst>
                            <p:childTnLst>
                              <p:par>
                                <p:cTn id="70" presetID="8" presetClass="entr" presetSubtype="32" fill="hold" nodeType="afterEffect">
                                  <p:stCondLst>
                                    <p:cond delay="0"/>
                                  </p:stCondLst>
                                  <p:childTnLst>
                                    <p:set>
                                      <p:cBhvr>
                                        <p:cTn id="71" dur="1" fill="hold">
                                          <p:stCondLst>
                                            <p:cond delay="0"/>
                                          </p:stCondLst>
                                        </p:cTn>
                                        <p:tgtEl>
                                          <p:spTgt spid="16"/>
                                        </p:tgtEl>
                                        <p:attrNameLst>
                                          <p:attrName>style.visibility</p:attrName>
                                        </p:attrNameLst>
                                      </p:cBhvr>
                                      <p:to>
                                        <p:strVal val="visible"/>
                                      </p:to>
                                    </p:set>
                                    <p:animEffect transition="in" filter="diamond(out)">
                                      <p:cBhvr>
                                        <p:cTn id="72" dur="2000"/>
                                        <p:tgtEl>
                                          <p:spTgt spid="16"/>
                                        </p:tgtEl>
                                      </p:cBhvr>
                                    </p:animEffect>
                                  </p:childTnLst>
                                </p:cTn>
                              </p:par>
                              <p:par>
                                <p:cTn id="73" presetID="42" presetClass="entr" presetSubtype="0" fill="hold" nodeType="withEffect">
                                  <p:stCondLst>
                                    <p:cond delay="0"/>
                                  </p:stCondLst>
                                  <p:childTnLst>
                                    <p:set>
                                      <p:cBhvr>
                                        <p:cTn id="74" dur="1" fill="hold">
                                          <p:stCondLst>
                                            <p:cond delay="0"/>
                                          </p:stCondLst>
                                        </p:cTn>
                                        <p:tgtEl>
                                          <p:spTgt spid="19"/>
                                        </p:tgtEl>
                                        <p:attrNameLst>
                                          <p:attrName>style.visibility</p:attrName>
                                        </p:attrNameLst>
                                      </p:cBhvr>
                                      <p:to>
                                        <p:strVal val="visible"/>
                                      </p:to>
                                    </p:set>
                                    <p:animEffect transition="in" filter="fade">
                                      <p:cBhvr>
                                        <p:cTn id="75" dur="1000"/>
                                        <p:tgtEl>
                                          <p:spTgt spid="19"/>
                                        </p:tgtEl>
                                      </p:cBhvr>
                                    </p:animEffect>
                                    <p:anim calcmode="lin" valueType="num">
                                      <p:cBhvr>
                                        <p:cTn id="76" dur="1000" fill="hold"/>
                                        <p:tgtEl>
                                          <p:spTgt spid="19"/>
                                        </p:tgtEl>
                                        <p:attrNameLst>
                                          <p:attrName>ppt_x</p:attrName>
                                        </p:attrNameLst>
                                      </p:cBhvr>
                                      <p:tavLst>
                                        <p:tav tm="0">
                                          <p:val>
                                            <p:strVal val="#ppt_x"/>
                                          </p:val>
                                        </p:tav>
                                        <p:tav tm="100000">
                                          <p:val>
                                            <p:strVal val="#ppt_x"/>
                                          </p:val>
                                        </p:tav>
                                      </p:tavLst>
                                    </p:anim>
                                    <p:anim calcmode="lin" valueType="num">
                                      <p:cBhvr>
                                        <p:cTn id="77" dur="1000" fill="hold"/>
                                        <p:tgtEl>
                                          <p:spTgt spid="19"/>
                                        </p:tgtEl>
                                        <p:attrNameLst>
                                          <p:attrName>ppt_y</p:attrName>
                                        </p:attrNameLst>
                                      </p:cBhvr>
                                      <p:tavLst>
                                        <p:tav tm="0">
                                          <p:val>
                                            <p:strVal val="#ppt_y+.1"/>
                                          </p:val>
                                        </p:tav>
                                        <p:tav tm="100000">
                                          <p:val>
                                            <p:strVal val="#ppt_y"/>
                                          </p:val>
                                        </p:tav>
                                      </p:tavLst>
                                    </p:anim>
                                  </p:childTnLst>
                                </p:cTn>
                              </p:par>
                            </p:childTnLst>
                          </p:cTn>
                        </p:par>
                        <p:par>
                          <p:cTn id="78" fill="hold">
                            <p:stCondLst>
                              <p:cond delay="18000"/>
                            </p:stCondLst>
                            <p:childTnLst>
                              <p:par>
                                <p:cTn id="79" presetID="6" presetClass="exit" presetSubtype="32" fill="hold" nodeType="afterEffect">
                                  <p:stCondLst>
                                    <p:cond delay="250"/>
                                  </p:stCondLst>
                                  <p:childTnLst>
                                    <p:animEffect transition="out" filter="circle(out)">
                                      <p:cBhvr>
                                        <p:cTn id="80" dur="2000"/>
                                        <p:tgtEl>
                                          <p:spTgt spid="23"/>
                                        </p:tgtEl>
                                      </p:cBhvr>
                                    </p:animEffect>
                                    <p:set>
                                      <p:cBhvr>
                                        <p:cTn id="81" dur="1" fill="hold">
                                          <p:stCondLst>
                                            <p:cond delay="19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8921" y="0"/>
            <a:ext cx="8826157" cy="4948014"/>
          </a:xfrm>
          <a:prstGeom prst="rect">
            <a:avLst/>
          </a:prstGeom>
          <a:ln>
            <a:noFill/>
          </a:ln>
          <a:effectLst>
            <a:softEdge rad="317500"/>
          </a:effectLst>
        </p:spPr>
      </p:pic>
      <p:sp>
        <p:nvSpPr>
          <p:cNvPr id="2" name="Titel 1"/>
          <p:cNvSpPr>
            <a:spLocks noGrp="1"/>
          </p:cNvSpPr>
          <p:nvPr>
            <p:ph type="ctrTitle"/>
          </p:nvPr>
        </p:nvSpPr>
        <p:spPr>
          <a:xfrm>
            <a:off x="685800" y="249493"/>
            <a:ext cx="7772400" cy="648071"/>
          </a:xfrm>
        </p:spPr>
        <p:txBody>
          <a:bodyPr>
            <a:normAutofit/>
          </a:bodyPr>
          <a:lstStyle/>
          <a:p>
            <a:pPr algn="ctr"/>
            <a:r>
              <a:rPr lang="de-DE" dirty="0">
                <a:latin typeface="MV Boli" pitchFamily="2" charset="0"/>
                <a:cs typeface="MV Boli" pitchFamily="2" charset="0"/>
              </a:rPr>
              <a:t>Table </a:t>
            </a:r>
            <a:r>
              <a:rPr lang="de-DE" dirty="0" err="1">
                <a:latin typeface="MV Boli" pitchFamily="2" charset="0"/>
                <a:cs typeface="MV Boli" pitchFamily="2" charset="0"/>
              </a:rPr>
              <a:t>of</a:t>
            </a:r>
            <a:r>
              <a:rPr lang="de-DE" dirty="0">
                <a:latin typeface="MV Boli" pitchFamily="2" charset="0"/>
                <a:cs typeface="MV Boli" pitchFamily="2" charset="0"/>
              </a:rPr>
              <a:t> Contents</a:t>
            </a:r>
          </a:p>
        </p:txBody>
      </p:sp>
      <p:sp>
        <p:nvSpPr>
          <p:cNvPr id="3" name="Untertitel 2"/>
          <p:cNvSpPr>
            <a:spLocks noGrp="1"/>
          </p:cNvSpPr>
          <p:nvPr>
            <p:ph type="subTitle" idx="1"/>
          </p:nvPr>
        </p:nvSpPr>
        <p:spPr>
          <a:xfrm>
            <a:off x="899592" y="1419622"/>
            <a:ext cx="7488832" cy="3168352"/>
          </a:xfrm>
        </p:spPr>
        <p:txBody>
          <a:bodyPr>
            <a:noAutofit/>
          </a:bodyPr>
          <a:lstStyle/>
          <a:p>
            <a:pPr marL="285750" lvl="0" indent="-285750" algn="l">
              <a:buFont typeface="Arial" panose="020B0604020202020204" pitchFamily="34" charset="0"/>
              <a:buChar char="•"/>
            </a:pPr>
            <a:r>
              <a:rPr lang="en-GB" sz="2400" b="1" dirty="0">
                <a:solidFill>
                  <a:schemeClr val="tx1">
                    <a:lumMod val="95000"/>
                  </a:schemeClr>
                </a:solidFill>
                <a:latin typeface="MV Boli" pitchFamily="2" charset="0"/>
                <a:cs typeface="MV Boli" pitchFamily="2" charset="0"/>
              </a:rPr>
              <a:t>Review</a:t>
            </a:r>
          </a:p>
          <a:p>
            <a:pPr marL="285750" lvl="0" indent="-285750" algn="l">
              <a:buFont typeface="Arial" panose="020B0604020202020204" pitchFamily="34" charset="0"/>
              <a:buChar char="•"/>
            </a:pPr>
            <a:r>
              <a:rPr lang="en-GB" sz="2400" b="1" dirty="0">
                <a:solidFill>
                  <a:schemeClr val="tx1">
                    <a:lumMod val="95000"/>
                  </a:schemeClr>
                </a:solidFill>
                <a:latin typeface="MV Boli" pitchFamily="2" charset="0"/>
                <a:cs typeface="MV Boli" pitchFamily="2" charset="0"/>
              </a:rPr>
              <a:t>Team </a:t>
            </a:r>
            <a:r>
              <a:rPr lang="en-GB" sz="2400" b="1" dirty="0" smtClean="0">
                <a:solidFill>
                  <a:schemeClr val="tx1">
                    <a:lumMod val="95000"/>
                  </a:schemeClr>
                </a:solidFill>
                <a:latin typeface="MV Boli" pitchFamily="2" charset="0"/>
                <a:cs typeface="MV Boli" pitchFamily="2" charset="0"/>
              </a:rPr>
              <a:t>Rex</a:t>
            </a:r>
          </a:p>
          <a:p>
            <a:pPr marL="285750" lvl="0" indent="-285750" algn="l">
              <a:buFont typeface="Arial" panose="020B0604020202020204" pitchFamily="34" charset="0"/>
              <a:buChar char="•"/>
            </a:pPr>
            <a:r>
              <a:rPr lang="en-GB" sz="2400" b="1" dirty="0" smtClean="0">
                <a:solidFill>
                  <a:schemeClr val="tx1">
                    <a:lumMod val="95000"/>
                  </a:schemeClr>
                </a:solidFill>
                <a:latin typeface="MV Boli" pitchFamily="2" charset="0"/>
                <a:cs typeface="MV Boli" pitchFamily="2" charset="0"/>
              </a:rPr>
              <a:t>Trailer</a:t>
            </a:r>
            <a:endParaRPr lang="en-GB" sz="2400" b="1" dirty="0">
              <a:solidFill>
                <a:schemeClr val="tx1">
                  <a:lumMod val="95000"/>
                </a:schemeClr>
              </a:solidFill>
              <a:latin typeface="MV Boli" pitchFamily="2" charset="0"/>
              <a:cs typeface="MV Boli" pitchFamily="2" charset="0"/>
            </a:endParaRPr>
          </a:p>
          <a:p>
            <a:pPr marL="285750" lvl="0" indent="-285750" algn="l">
              <a:buFont typeface="Arial" panose="020B0604020202020204" pitchFamily="34" charset="0"/>
              <a:buChar char="•"/>
            </a:pPr>
            <a:r>
              <a:rPr lang="en-GB" sz="2400" b="1" dirty="0">
                <a:solidFill>
                  <a:schemeClr val="tx1">
                    <a:lumMod val="95000"/>
                  </a:schemeClr>
                </a:solidFill>
                <a:latin typeface="MV Boli" pitchFamily="2" charset="0"/>
                <a:cs typeface="MV Boli" pitchFamily="2" charset="0"/>
              </a:rPr>
              <a:t>Gate 3 Promises vs. </a:t>
            </a:r>
            <a:r>
              <a:rPr lang="en-GB" sz="2400" b="1" dirty="0" smtClean="0">
                <a:solidFill>
                  <a:schemeClr val="tx1">
                    <a:lumMod val="95000"/>
                  </a:schemeClr>
                </a:solidFill>
                <a:latin typeface="MV Boli" pitchFamily="2" charset="0"/>
                <a:cs typeface="MV Boli" pitchFamily="2" charset="0"/>
              </a:rPr>
              <a:t>Present</a:t>
            </a:r>
            <a:endParaRPr lang="en-GB" sz="2400" b="1" dirty="0">
              <a:solidFill>
                <a:schemeClr val="tx1">
                  <a:lumMod val="95000"/>
                </a:schemeClr>
              </a:solidFill>
              <a:latin typeface="MV Boli" pitchFamily="2" charset="0"/>
              <a:cs typeface="MV Boli" pitchFamily="2" charset="0"/>
            </a:endParaRPr>
          </a:p>
          <a:p>
            <a:pPr marL="285750" lvl="0" indent="-285750" algn="l">
              <a:buFont typeface="Arial" panose="020B0604020202020204" pitchFamily="34" charset="0"/>
              <a:buChar char="•"/>
            </a:pPr>
            <a:r>
              <a:rPr lang="en-GB" sz="2400" b="1" dirty="0">
                <a:solidFill>
                  <a:schemeClr val="tx1">
                    <a:lumMod val="95000"/>
                  </a:schemeClr>
                </a:solidFill>
                <a:latin typeface="MV Boli" pitchFamily="2" charset="0"/>
                <a:cs typeface="MV Boli" pitchFamily="2" charset="0"/>
              </a:rPr>
              <a:t>Let’s Play!</a:t>
            </a:r>
            <a:r>
              <a:rPr lang="en-GB" b="1" dirty="0">
                <a:solidFill>
                  <a:schemeClr val="tx1">
                    <a:lumMod val="95000"/>
                  </a:schemeClr>
                </a:solidFill>
                <a:latin typeface="MV Boli" pitchFamily="2" charset="0"/>
                <a:cs typeface="MV Boli" pitchFamily="2" charset="0"/>
              </a:rPr>
              <a:t>	</a:t>
            </a:r>
            <a:endParaRPr lang="en-GB" b="1" dirty="0" smtClean="0">
              <a:solidFill>
                <a:schemeClr val="tx1">
                  <a:lumMod val="95000"/>
                </a:schemeClr>
              </a:solidFill>
              <a:latin typeface="MV Boli" pitchFamily="2" charset="0"/>
              <a:cs typeface="MV Boli" pitchFamily="2" charset="0"/>
            </a:endParaRPr>
          </a:p>
          <a:p>
            <a:pPr marL="285750" lvl="0" indent="-285750" algn="l">
              <a:buFont typeface="Arial" panose="020B0604020202020204" pitchFamily="34" charset="0"/>
              <a:buChar char="•"/>
            </a:pPr>
            <a:r>
              <a:rPr lang="en-GB" sz="2400" b="1" dirty="0" smtClean="0">
                <a:solidFill>
                  <a:schemeClr val="tx1">
                    <a:lumMod val="95000"/>
                  </a:schemeClr>
                </a:solidFill>
                <a:latin typeface="MV Boli" pitchFamily="2" charset="0"/>
                <a:cs typeface="MV Boli" pitchFamily="2" charset="0"/>
              </a:rPr>
              <a:t>Questions</a:t>
            </a:r>
            <a:r>
              <a:rPr lang="en-GB" b="1" dirty="0">
                <a:solidFill>
                  <a:schemeClr val="tx1">
                    <a:lumMod val="95000"/>
                  </a:schemeClr>
                </a:solidFill>
                <a:latin typeface="MV Boli" pitchFamily="2" charset="0"/>
                <a:cs typeface="MV Boli" pitchFamily="2" charset="0"/>
              </a:rPr>
              <a:t>					</a:t>
            </a:r>
            <a:endParaRPr lang="de-DE" sz="1800" dirty="0">
              <a:solidFill>
                <a:schemeClr val="tx1">
                  <a:lumMod val="95000"/>
                </a:schemeClr>
              </a:solidFill>
              <a:latin typeface="MV Boli" pitchFamily="2" charset="0"/>
              <a:cs typeface="MV Boli" pitchFamily="2" charset="0"/>
            </a:endParaRPr>
          </a:p>
          <a:p>
            <a:endParaRPr lang="de-DE" sz="1800" dirty="0">
              <a:latin typeface="MV Boli" pitchFamily="2" charset="0"/>
              <a:cs typeface="MV Boli" pitchFamily="2" charset="0"/>
            </a:endParaRPr>
          </a:p>
        </p:txBody>
      </p:sp>
      <p:pic>
        <p:nvPicPr>
          <p:cNvPr id="7" name="Grafik 6">
            <a:extLst>
              <a:ext uri="{FF2B5EF4-FFF2-40B4-BE49-F238E27FC236}">
                <a16:creationId xmlns:a16="http://schemas.microsoft.com/office/drawing/2014/main" id="{B9B9DA1F-423A-49C2-9951-B3D52D27175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21162626">
            <a:off x="5629277" y="1612803"/>
            <a:ext cx="3262732" cy="3262732"/>
          </a:xfrm>
          <a:prstGeom prst="rect">
            <a:avLst/>
          </a:prstGeom>
        </p:spPr>
      </p:pic>
      <p:sp>
        <p:nvSpPr>
          <p:cNvPr id="5" name="Rechteck 4"/>
          <p:cNvSpPr/>
          <p:nvPr/>
        </p:nvSpPr>
        <p:spPr>
          <a:xfrm>
            <a:off x="74735" y="4682486"/>
            <a:ext cx="611065" cy="369332"/>
          </a:xfrm>
          <a:prstGeom prst="rect">
            <a:avLst/>
          </a:prstGeom>
        </p:spPr>
        <p:txBody>
          <a:bodyPr wrap="none">
            <a:spAutoFit/>
          </a:bodyPr>
          <a:lstStyle/>
          <a:p>
            <a:r>
              <a:rPr lang="en-US" dirty="0" smtClean="0">
                <a:latin typeface="MV Boli" panose="02000500030200090000" pitchFamily="2" charset="0"/>
                <a:cs typeface="MV Boli" panose="02000500030200090000" pitchFamily="2" charset="0"/>
              </a:rPr>
              <a:t>2/9</a:t>
            </a:r>
            <a:endParaRPr lang="de-DE" dirty="0">
              <a:latin typeface="MV Boli" panose="02000500030200090000" pitchFamily="2" charset="0"/>
              <a:cs typeface="MV Boli" panose="02000500030200090000" pitchFamily="2" charset="0"/>
            </a:endParaRPr>
          </a:p>
        </p:txBody>
      </p:sp>
    </p:spTree>
    <p:extLst>
      <p:ext uri="{BB962C8B-B14F-4D97-AF65-F5344CB8AC3E}">
        <p14:creationId xmlns:p14="http://schemas.microsoft.com/office/powerpoint/2010/main" val="3558449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4" presetClass="entr" presetSubtype="10" fill="hold" nodeType="afterEffect">
                                  <p:stCondLst>
                                    <p:cond delay="25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childTnLst>
                          </p:cTn>
                        </p:par>
                        <p:par>
                          <p:cTn id="11" fill="hold">
                            <p:stCondLst>
                              <p:cond delay="750"/>
                            </p:stCondLst>
                            <p:childTnLst>
                              <p:par>
                                <p:cTn id="12" presetID="22" presetClass="entr" presetSubtype="8" fill="hold" nodeType="afterEffect">
                                  <p:stCondLst>
                                    <p:cond delay="50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left)">
                                      <p:cBhvr>
                                        <p:cTn id="14" dur="500"/>
                                        <p:tgtEl>
                                          <p:spTgt spid="3">
                                            <p:txEl>
                                              <p:pRg st="0" end="0"/>
                                            </p:txEl>
                                          </p:spTgt>
                                        </p:tgtEl>
                                      </p:cBhvr>
                                    </p:animEffect>
                                  </p:childTnLst>
                                </p:cTn>
                              </p:par>
                            </p:childTnLst>
                          </p:cTn>
                        </p:par>
                        <p:par>
                          <p:cTn id="15" fill="hold">
                            <p:stCondLst>
                              <p:cond delay="1750"/>
                            </p:stCondLst>
                            <p:childTnLst>
                              <p:par>
                                <p:cTn id="16" presetID="22" presetClass="entr" presetSubtype="8" fill="hold" nodeType="afterEffect">
                                  <p:stCondLst>
                                    <p:cond delay="50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wipe(left)">
                                      <p:cBhvr>
                                        <p:cTn id="18" dur="500"/>
                                        <p:tgtEl>
                                          <p:spTgt spid="3">
                                            <p:txEl>
                                              <p:pRg st="1" end="1"/>
                                            </p:txEl>
                                          </p:spTgt>
                                        </p:tgtEl>
                                      </p:cBhvr>
                                    </p:animEffect>
                                  </p:childTnLst>
                                </p:cTn>
                              </p:par>
                            </p:childTnLst>
                          </p:cTn>
                        </p:par>
                        <p:par>
                          <p:cTn id="19" fill="hold">
                            <p:stCondLst>
                              <p:cond delay="2750"/>
                            </p:stCondLst>
                            <p:childTnLst>
                              <p:par>
                                <p:cTn id="20" presetID="22" presetClass="entr" presetSubtype="8" fill="hold" nodeType="afterEffect">
                                  <p:stCondLst>
                                    <p:cond delay="50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left)">
                                      <p:cBhvr>
                                        <p:cTn id="22" dur="500"/>
                                        <p:tgtEl>
                                          <p:spTgt spid="3">
                                            <p:txEl>
                                              <p:pRg st="2" end="2"/>
                                            </p:txEl>
                                          </p:spTgt>
                                        </p:tgtEl>
                                      </p:cBhvr>
                                    </p:animEffect>
                                  </p:childTnLst>
                                </p:cTn>
                              </p:par>
                            </p:childTnLst>
                          </p:cTn>
                        </p:par>
                        <p:par>
                          <p:cTn id="23" fill="hold">
                            <p:stCondLst>
                              <p:cond delay="3750"/>
                            </p:stCondLst>
                            <p:childTnLst>
                              <p:par>
                                <p:cTn id="24" presetID="22" presetClass="entr" presetSubtype="8" fill="hold" nodeType="afterEffect">
                                  <p:stCondLst>
                                    <p:cond delay="50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wipe(left)">
                                      <p:cBhvr>
                                        <p:cTn id="26" dur="500"/>
                                        <p:tgtEl>
                                          <p:spTgt spid="3">
                                            <p:txEl>
                                              <p:pRg st="3" end="3"/>
                                            </p:txEl>
                                          </p:spTgt>
                                        </p:tgtEl>
                                      </p:cBhvr>
                                    </p:animEffect>
                                  </p:childTnLst>
                                </p:cTn>
                              </p:par>
                            </p:childTnLst>
                          </p:cTn>
                        </p:par>
                        <p:par>
                          <p:cTn id="27" fill="hold">
                            <p:stCondLst>
                              <p:cond delay="4750"/>
                            </p:stCondLst>
                            <p:childTnLst>
                              <p:par>
                                <p:cTn id="28" presetID="22" presetClass="entr" presetSubtype="8" fill="hold" nodeType="afterEffect">
                                  <p:stCondLst>
                                    <p:cond delay="50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wipe(left)">
                                      <p:cBhvr>
                                        <p:cTn id="30" dur="500"/>
                                        <p:tgtEl>
                                          <p:spTgt spid="3">
                                            <p:txEl>
                                              <p:pRg st="4" end="4"/>
                                            </p:txEl>
                                          </p:spTgt>
                                        </p:tgtEl>
                                      </p:cBhvr>
                                    </p:animEffect>
                                  </p:childTnLst>
                                </p:cTn>
                              </p:par>
                            </p:childTnLst>
                          </p:cTn>
                        </p:par>
                        <p:par>
                          <p:cTn id="31" fill="hold">
                            <p:stCondLst>
                              <p:cond delay="5750"/>
                            </p:stCondLst>
                            <p:childTnLst>
                              <p:par>
                                <p:cTn id="32" presetID="22" presetClass="entr" presetSubtype="8" fill="hold" nodeType="afterEffect">
                                  <p:stCondLst>
                                    <p:cond delay="50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wipe(left)">
                                      <p:cBhvr>
                                        <p:cTn id="3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9713356">
            <a:off x="7447293" y="3611145"/>
            <a:ext cx="1125871" cy="1125871"/>
          </a:xfrm>
          <a:prstGeom prst="rect">
            <a:avLst/>
          </a:prstGeom>
        </p:spPr>
      </p:pic>
      <p:pic>
        <p:nvPicPr>
          <p:cNvPr id="6" name="Grafik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123478"/>
            <a:ext cx="8826157" cy="4948014"/>
          </a:xfrm>
          <a:prstGeom prst="rect">
            <a:avLst/>
          </a:prstGeom>
          <a:ln>
            <a:noFill/>
          </a:ln>
          <a:effectLst>
            <a:softEdge rad="317500"/>
          </a:effectLst>
        </p:spPr>
      </p:pic>
      <p:sp>
        <p:nvSpPr>
          <p:cNvPr id="2" name="Titel 1"/>
          <p:cNvSpPr>
            <a:spLocks noGrp="1"/>
          </p:cNvSpPr>
          <p:nvPr>
            <p:ph type="ctrTitle"/>
          </p:nvPr>
        </p:nvSpPr>
        <p:spPr>
          <a:xfrm>
            <a:off x="685800" y="249493"/>
            <a:ext cx="7772400" cy="648071"/>
          </a:xfrm>
        </p:spPr>
        <p:txBody>
          <a:bodyPr>
            <a:normAutofit/>
          </a:bodyPr>
          <a:lstStyle/>
          <a:p>
            <a:pPr algn="ctr"/>
            <a:r>
              <a:rPr lang="en-US" dirty="0">
                <a:latin typeface="MV Boli" pitchFamily="2" charset="0"/>
                <a:cs typeface="MV Boli" pitchFamily="2" charset="0"/>
              </a:rPr>
              <a:t>Review</a:t>
            </a:r>
            <a:endParaRPr lang="de-DE" dirty="0">
              <a:latin typeface="MV Boli" pitchFamily="2" charset="0"/>
              <a:cs typeface="MV Boli" pitchFamily="2" charset="0"/>
            </a:endParaRPr>
          </a:p>
        </p:txBody>
      </p:sp>
      <p:sp>
        <p:nvSpPr>
          <p:cNvPr id="3" name="Untertitel 2"/>
          <p:cNvSpPr>
            <a:spLocks noGrp="1"/>
          </p:cNvSpPr>
          <p:nvPr>
            <p:ph type="subTitle" idx="1"/>
          </p:nvPr>
        </p:nvSpPr>
        <p:spPr>
          <a:xfrm>
            <a:off x="1371600" y="1707654"/>
            <a:ext cx="6400800" cy="3115512"/>
          </a:xfrm>
        </p:spPr>
        <p:txBody>
          <a:bodyPr/>
          <a:lstStyle/>
          <a:p>
            <a:pPr lvl="0" algn="l"/>
            <a:endParaRPr lang="en-GB" dirty="0">
              <a:latin typeface="MV Boli" pitchFamily="2" charset="0"/>
              <a:cs typeface="MV Boli" pitchFamily="2" charset="0"/>
            </a:endParaRPr>
          </a:p>
          <a:p>
            <a:pPr lvl="0" algn="l"/>
            <a:r>
              <a:rPr lang="en-GB" dirty="0">
                <a:latin typeface="MV Boli" pitchFamily="2" charset="0"/>
                <a:cs typeface="MV Boli" pitchFamily="2" charset="0"/>
              </a:rPr>
              <a:t>Game Type:		3D Platformer</a:t>
            </a:r>
            <a:endParaRPr lang="de-DE" dirty="0">
              <a:latin typeface="MV Boli" pitchFamily="2" charset="0"/>
              <a:cs typeface="MV Boli" pitchFamily="2" charset="0"/>
            </a:endParaRPr>
          </a:p>
          <a:p>
            <a:pPr lvl="0" algn="l"/>
            <a:r>
              <a:rPr lang="en-GB" dirty="0">
                <a:latin typeface="MV Boli" pitchFamily="2" charset="0"/>
                <a:cs typeface="MV Boli" pitchFamily="2" charset="0"/>
              </a:rPr>
              <a:t>Game Mode:		</a:t>
            </a:r>
            <a:r>
              <a:rPr lang="en-GB" dirty="0" err="1">
                <a:latin typeface="MV Boli" pitchFamily="2" charset="0"/>
                <a:cs typeface="MV Boli" pitchFamily="2" charset="0"/>
              </a:rPr>
              <a:t>Singleplayer</a:t>
            </a:r>
            <a:endParaRPr lang="de-DE" dirty="0">
              <a:latin typeface="MV Boli" pitchFamily="2" charset="0"/>
              <a:cs typeface="MV Boli" pitchFamily="2" charset="0"/>
            </a:endParaRPr>
          </a:p>
          <a:p>
            <a:pPr lvl="0" algn="l"/>
            <a:r>
              <a:rPr lang="en-GB" dirty="0">
                <a:latin typeface="MV Boli" pitchFamily="2" charset="0"/>
                <a:cs typeface="MV Boli" pitchFamily="2" charset="0"/>
              </a:rPr>
              <a:t>Genre:		</a:t>
            </a:r>
            <a:r>
              <a:rPr lang="en-GB" dirty="0" smtClean="0">
                <a:latin typeface="MV Boli" pitchFamily="2" charset="0"/>
                <a:cs typeface="MV Boli" pitchFamily="2" charset="0"/>
              </a:rPr>
              <a:t>Mystery </a:t>
            </a:r>
            <a:r>
              <a:rPr lang="en-GB" dirty="0">
                <a:latin typeface="MV Boli" pitchFamily="2" charset="0"/>
                <a:cs typeface="MV Boli" pitchFamily="2" charset="0"/>
              </a:rPr>
              <a:t>Adventure</a:t>
            </a:r>
            <a:endParaRPr lang="de-DE" dirty="0">
              <a:latin typeface="MV Boli" pitchFamily="2" charset="0"/>
              <a:cs typeface="MV Boli" pitchFamily="2" charset="0"/>
            </a:endParaRPr>
          </a:p>
          <a:p>
            <a:pPr lvl="0" algn="l"/>
            <a:r>
              <a:rPr lang="en-GB" dirty="0">
                <a:latin typeface="MV Boli" pitchFamily="2" charset="0"/>
                <a:cs typeface="MV Boli" pitchFamily="2" charset="0"/>
              </a:rPr>
              <a:t>Platform:		PC</a:t>
            </a:r>
            <a:endParaRPr lang="de-DE" dirty="0">
              <a:latin typeface="MV Boli" pitchFamily="2" charset="0"/>
              <a:cs typeface="MV Boli" pitchFamily="2" charset="0"/>
            </a:endParaRPr>
          </a:p>
          <a:p>
            <a:pPr lvl="0" algn="l"/>
            <a:r>
              <a:rPr lang="en-GB" dirty="0">
                <a:latin typeface="MV Boli" pitchFamily="2" charset="0"/>
                <a:cs typeface="MV Boli" pitchFamily="2" charset="0"/>
              </a:rPr>
              <a:t>Engine:		Unity</a:t>
            </a:r>
            <a:endParaRPr lang="de-DE" dirty="0">
              <a:latin typeface="MV Boli" pitchFamily="2" charset="0"/>
              <a:cs typeface="MV Boli" pitchFamily="2" charset="0"/>
            </a:endParaRPr>
          </a:p>
        </p:txBody>
      </p:sp>
      <p:sp>
        <p:nvSpPr>
          <p:cNvPr id="4" name="Textfeld 3"/>
          <p:cNvSpPr txBox="1"/>
          <p:nvPr/>
        </p:nvSpPr>
        <p:spPr>
          <a:xfrm>
            <a:off x="685800" y="987574"/>
            <a:ext cx="7772400" cy="830997"/>
          </a:xfrm>
          <a:prstGeom prst="rect">
            <a:avLst/>
          </a:prstGeom>
          <a:noFill/>
        </p:spPr>
        <p:txBody>
          <a:bodyPr wrap="square" rtlCol="0">
            <a:spAutoFit/>
          </a:bodyPr>
          <a:lstStyle/>
          <a:p>
            <a:pPr algn="ctr"/>
            <a:r>
              <a:rPr lang="en-GB" sz="2400" u="sng" dirty="0">
                <a:latin typeface="MV Boli" panose="02000500030200090000" pitchFamily="2" charset="0"/>
                <a:cs typeface="MV Boli" panose="02000500030200090000" pitchFamily="2" charset="0"/>
              </a:rPr>
              <a:t>Vision:</a:t>
            </a:r>
            <a:r>
              <a:rPr lang="en-GB" sz="2400" dirty="0">
                <a:latin typeface="MV Boli" panose="02000500030200090000" pitchFamily="2" charset="0"/>
                <a:cs typeface="MV Boli" panose="02000500030200090000" pitchFamily="2" charset="0"/>
              </a:rPr>
              <a:t> Doll 13 is a 3D puzzle-adventure for lovers of the occult with minimized stealth-elements.</a:t>
            </a:r>
            <a:endParaRPr lang="de-DE" sz="2400" dirty="0">
              <a:solidFill>
                <a:schemeClr val="tx2">
                  <a:lumMod val="20000"/>
                  <a:lumOff val="80000"/>
                </a:schemeClr>
              </a:solidFill>
              <a:latin typeface="MV Boli" panose="02000500030200090000" pitchFamily="2" charset="0"/>
              <a:cs typeface="MV Boli" panose="02000500030200090000" pitchFamily="2" charset="0"/>
            </a:endParaRPr>
          </a:p>
        </p:txBody>
      </p:sp>
      <p:pic>
        <p:nvPicPr>
          <p:cNvPr id="9" name="Grafik 8"/>
          <p:cNvPicPr>
            <a:picLocks noChangeAspect="1"/>
          </p:cNvPicPr>
          <p:nvPr/>
        </p:nvPicPr>
        <p:blipFill>
          <a:blip r:embed="rId5" cstate="print">
            <a:duotone>
              <a:prstClr val="black"/>
              <a:srgbClr val="FF0000">
                <a:tint val="45000"/>
                <a:satMod val="400000"/>
              </a:srgbClr>
            </a:duotone>
            <a:extLst>
              <a:ext uri="{BEBA8EAE-BF5A-486C-A8C5-ECC9F3942E4B}">
                <a14:imgProps xmlns:a14="http://schemas.microsoft.com/office/drawing/2010/main">
                  <a14:imgLayer r:embed="rId6">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rot="21420000" flipH="1">
            <a:off x="-594875" y="1057907"/>
            <a:ext cx="2740861" cy="2027806"/>
          </a:xfrm>
          <a:prstGeom prst="rect">
            <a:avLst/>
          </a:prstGeom>
        </p:spPr>
      </p:pic>
      <p:sp>
        <p:nvSpPr>
          <p:cNvPr id="5" name="Rechteck 4"/>
          <p:cNvSpPr/>
          <p:nvPr/>
        </p:nvSpPr>
        <p:spPr>
          <a:xfrm>
            <a:off x="74735" y="4702160"/>
            <a:ext cx="611065" cy="369332"/>
          </a:xfrm>
          <a:prstGeom prst="rect">
            <a:avLst/>
          </a:prstGeom>
        </p:spPr>
        <p:txBody>
          <a:bodyPr wrap="none">
            <a:spAutoFit/>
          </a:bodyPr>
          <a:lstStyle/>
          <a:p>
            <a:r>
              <a:rPr lang="en-US" dirty="0" smtClean="0">
                <a:latin typeface="MV Boli" panose="02000500030200090000" pitchFamily="2" charset="0"/>
                <a:cs typeface="MV Boli" panose="02000500030200090000" pitchFamily="2" charset="0"/>
              </a:rPr>
              <a:t>3/9</a:t>
            </a:r>
            <a:endParaRPr lang="de-DE" dirty="0">
              <a:latin typeface="MV Boli" panose="02000500030200090000" pitchFamily="2" charset="0"/>
              <a:cs typeface="MV Boli" panose="02000500030200090000" pitchFamily="2" charset="0"/>
            </a:endParaRPr>
          </a:p>
        </p:txBody>
      </p:sp>
    </p:spTree>
    <p:extLst>
      <p:ext uri="{BB962C8B-B14F-4D97-AF65-F5344CB8AC3E}">
        <p14:creationId xmlns:p14="http://schemas.microsoft.com/office/powerpoint/2010/main" val="320985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6" presetClass="entr" presetSubtype="21" fill="hold" nodeType="afterEffect">
                                  <p:stCondLst>
                                    <p:cond delay="500"/>
                                  </p:stCondLst>
                                  <p:childTnLst>
                                    <p:set>
                                      <p:cBhvr>
                                        <p:cTn id="9" dur="1" fill="hold">
                                          <p:stCondLst>
                                            <p:cond delay="0"/>
                                          </p:stCondLst>
                                        </p:cTn>
                                        <p:tgtEl>
                                          <p:spTgt spid="9"/>
                                        </p:tgtEl>
                                        <p:attrNameLst>
                                          <p:attrName>style.visibility</p:attrName>
                                        </p:attrNameLst>
                                      </p:cBhvr>
                                      <p:to>
                                        <p:strVal val="visible"/>
                                      </p:to>
                                    </p:set>
                                    <p:animEffect transition="in" filter="barn(inVertical)">
                                      <p:cBhvr>
                                        <p:cTn id="10" dur="500"/>
                                        <p:tgtEl>
                                          <p:spTgt spid="9"/>
                                        </p:tgtEl>
                                      </p:cBhvr>
                                    </p:animEffect>
                                  </p:childTnLst>
                                </p:cTn>
                              </p:par>
                            </p:childTnLst>
                          </p:cTn>
                        </p:par>
                        <p:par>
                          <p:cTn id="11" fill="hold">
                            <p:stCondLst>
                              <p:cond delay="1000"/>
                            </p:stCondLst>
                            <p:childTnLst>
                              <p:par>
                                <p:cTn id="12" presetID="22" presetClass="entr" presetSubtype="8" fill="hold" grpId="0" nodeType="afterEffect">
                                  <p:stCondLst>
                                    <p:cond delay="500"/>
                                  </p:stCondLst>
                                  <p:childTnLst>
                                    <p:set>
                                      <p:cBhvr>
                                        <p:cTn id="13" dur="1" fill="hold">
                                          <p:stCondLst>
                                            <p:cond delay="0"/>
                                          </p:stCondLst>
                                        </p:cTn>
                                        <p:tgtEl>
                                          <p:spTgt spid="4"/>
                                        </p:tgtEl>
                                        <p:attrNameLst>
                                          <p:attrName>style.visibility</p:attrName>
                                        </p:attrNameLst>
                                      </p:cBhvr>
                                      <p:to>
                                        <p:strVal val="visible"/>
                                      </p:to>
                                    </p:set>
                                    <p:animEffect transition="in" filter="wipe(left)">
                                      <p:cBhvr>
                                        <p:cTn id="14" dur="500"/>
                                        <p:tgtEl>
                                          <p:spTgt spid="4"/>
                                        </p:tgtEl>
                                      </p:cBhvr>
                                    </p:animEffect>
                                  </p:childTnLst>
                                </p:cTn>
                              </p:par>
                            </p:childTnLst>
                          </p:cTn>
                        </p:par>
                        <p:par>
                          <p:cTn id="15" fill="hold">
                            <p:stCondLst>
                              <p:cond delay="2000"/>
                            </p:stCondLst>
                            <p:childTnLst>
                              <p:par>
                                <p:cTn id="16" presetID="22" presetClass="entr" presetSubtype="8" fill="hold" nodeType="afterEffect">
                                  <p:stCondLst>
                                    <p:cond delay="150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wipe(left)">
                                      <p:cBhvr>
                                        <p:cTn id="18" dur="500"/>
                                        <p:tgtEl>
                                          <p:spTgt spid="3">
                                            <p:txEl>
                                              <p:pRg st="1" end="1"/>
                                            </p:txEl>
                                          </p:spTgt>
                                        </p:tgtEl>
                                      </p:cBhvr>
                                    </p:animEffect>
                                  </p:childTnLst>
                                </p:cTn>
                              </p:par>
                            </p:childTnLst>
                          </p:cTn>
                        </p:par>
                        <p:par>
                          <p:cTn id="19" fill="hold">
                            <p:stCondLst>
                              <p:cond delay="4000"/>
                            </p:stCondLst>
                            <p:childTnLst>
                              <p:par>
                                <p:cTn id="20" presetID="22" presetClass="entr" presetSubtype="8" fill="hold" nodeType="afterEffect">
                                  <p:stCondLst>
                                    <p:cond delay="50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left)">
                                      <p:cBhvr>
                                        <p:cTn id="22" dur="500"/>
                                        <p:tgtEl>
                                          <p:spTgt spid="3">
                                            <p:txEl>
                                              <p:pRg st="2" end="2"/>
                                            </p:txEl>
                                          </p:spTgt>
                                        </p:tgtEl>
                                      </p:cBhvr>
                                    </p:animEffect>
                                  </p:childTnLst>
                                </p:cTn>
                              </p:par>
                            </p:childTnLst>
                          </p:cTn>
                        </p:par>
                        <p:par>
                          <p:cTn id="23" fill="hold">
                            <p:stCondLst>
                              <p:cond delay="5000"/>
                            </p:stCondLst>
                            <p:childTnLst>
                              <p:par>
                                <p:cTn id="24" presetID="22" presetClass="entr" presetSubtype="8" fill="hold" nodeType="afterEffect">
                                  <p:stCondLst>
                                    <p:cond delay="50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wipe(left)">
                                      <p:cBhvr>
                                        <p:cTn id="26" dur="500"/>
                                        <p:tgtEl>
                                          <p:spTgt spid="3">
                                            <p:txEl>
                                              <p:pRg st="3" end="3"/>
                                            </p:txEl>
                                          </p:spTgt>
                                        </p:tgtEl>
                                      </p:cBhvr>
                                    </p:animEffect>
                                  </p:childTnLst>
                                </p:cTn>
                              </p:par>
                            </p:childTnLst>
                          </p:cTn>
                        </p:par>
                        <p:par>
                          <p:cTn id="27" fill="hold">
                            <p:stCondLst>
                              <p:cond delay="6000"/>
                            </p:stCondLst>
                            <p:childTnLst>
                              <p:par>
                                <p:cTn id="28" presetID="22" presetClass="entr" presetSubtype="8" fill="hold" nodeType="after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wipe(left)">
                                      <p:cBhvr>
                                        <p:cTn id="30" dur="500"/>
                                        <p:tgtEl>
                                          <p:spTgt spid="3">
                                            <p:txEl>
                                              <p:pRg st="4" end="4"/>
                                            </p:txEl>
                                          </p:spTgt>
                                        </p:tgtEl>
                                      </p:cBhvr>
                                    </p:animEffect>
                                  </p:childTnLst>
                                </p:cTn>
                              </p:par>
                            </p:childTnLst>
                          </p:cTn>
                        </p:par>
                        <p:par>
                          <p:cTn id="31" fill="hold">
                            <p:stCondLst>
                              <p:cond delay="6500"/>
                            </p:stCondLst>
                            <p:childTnLst>
                              <p:par>
                                <p:cTn id="32" presetID="22" presetClass="entr" presetSubtype="8" fill="hold" nodeType="afterEffect">
                                  <p:stCondLst>
                                    <p:cond delay="50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wipe(left)">
                                      <p:cBhvr>
                                        <p:cTn id="34" dur="500"/>
                                        <p:tgtEl>
                                          <p:spTgt spid="3">
                                            <p:txEl>
                                              <p:pRg st="5" end="5"/>
                                            </p:txEl>
                                          </p:spTgt>
                                        </p:tgtEl>
                                      </p:cBhvr>
                                    </p:animEffect>
                                  </p:childTnLst>
                                </p:cTn>
                              </p:par>
                            </p:childTnLst>
                          </p:cTn>
                        </p:par>
                        <p:par>
                          <p:cTn id="35" fill="hold">
                            <p:stCondLst>
                              <p:cond delay="7500"/>
                            </p:stCondLst>
                            <p:childTnLst>
                              <p:par>
                                <p:cTn id="36" presetID="1" presetClass="entr" presetSubtype="0" fill="hold" nodeType="afterEffect">
                                  <p:stCondLst>
                                    <p:cond delay="750"/>
                                  </p:stCondLst>
                                  <p:childTnLst>
                                    <p:set>
                                      <p:cBhvr>
                                        <p:cTn id="37"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693" y="90748"/>
            <a:ext cx="8826157" cy="4948014"/>
          </a:xfrm>
          <a:prstGeom prst="rect">
            <a:avLst/>
          </a:prstGeom>
          <a:ln>
            <a:noFill/>
          </a:ln>
          <a:effectLst>
            <a:softEdge rad="317500"/>
          </a:effectLst>
        </p:spPr>
      </p:pic>
      <p:sp>
        <p:nvSpPr>
          <p:cNvPr id="2" name="Titel 1"/>
          <p:cNvSpPr>
            <a:spLocks noGrp="1"/>
          </p:cNvSpPr>
          <p:nvPr>
            <p:ph type="ctrTitle"/>
          </p:nvPr>
        </p:nvSpPr>
        <p:spPr>
          <a:xfrm>
            <a:off x="685800" y="303499"/>
            <a:ext cx="7772400" cy="756083"/>
          </a:xfrm>
        </p:spPr>
        <p:txBody>
          <a:bodyPr>
            <a:normAutofit/>
          </a:bodyPr>
          <a:lstStyle/>
          <a:p>
            <a:pPr algn="ctr"/>
            <a:r>
              <a:rPr lang="de-DE" dirty="0">
                <a:latin typeface="MV Boli" pitchFamily="2" charset="0"/>
                <a:cs typeface="MV Boli" pitchFamily="2" charset="0"/>
              </a:rPr>
              <a:t>Team Rex</a:t>
            </a:r>
            <a:endParaRPr lang="de-DE" sz="3600" dirty="0">
              <a:latin typeface="MV Boli" pitchFamily="2" charset="0"/>
              <a:cs typeface="MV Boli" pitchFamily="2" charset="0"/>
            </a:endParaRPr>
          </a:p>
        </p:txBody>
      </p:sp>
      <p:sp>
        <p:nvSpPr>
          <p:cNvPr id="3" name="Untertitel 2"/>
          <p:cNvSpPr>
            <a:spLocks noGrp="1"/>
          </p:cNvSpPr>
          <p:nvPr>
            <p:ph type="subTitle" idx="1"/>
          </p:nvPr>
        </p:nvSpPr>
        <p:spPr>
          <a:xfrm>
            <a:off x="905777" y="2193265"/>
            <a:ext cx="2590056" cy="690250"/>
          </a:xfrm>
        </p:spPr>
        <p:txBody>
          <a:bodyPr>
            <a:normAutofit/>
          </a:bodyPr>
          <a:lstStyle/>
          <a:p>
            <a:pPr algn="l"/>
            <a:r>
              <a:rPr lang="de-DE" sz="2000" dirty="0" err="1">
                <a:latin typeface="MV Boli" pitchFamily="2" charset="0"/>
                <a:cs typeface="MV Boli" pitchFamily="2" charset="0"/>
              </a:rPr>
              <a:t>Artjom</a:t>
            </a:r>
            <a:r>
              <a:rPr lang="de-DE" sz="2000" dirty="0">
                <a:latin typeface="MV Boli" pitchFamily="2" charset="0"/>
                <a:cs typeface="MV Boli" pitchFamily="2" charset="0"/>
              </a:rPr>
              <a:t> </a:t>
            </a:r>
            <a:r>
              <a:rPr lang="de-DE" sz="2000" dirty="0" err="1">
                <a:latin typeface="MV Boli" pitchFamily="2" charset="0"/>
                <a:cs typeface="MV Boli" pitchFamily="2" charset="0"/>
              </a:rPr>
              <a:t>Schmitke</a:t>
            </a:r>
            <a:endParaRPr lang="de-DE" sz="2000" dirty="0">
              <a:latin typeface="MV Boli" pitchFamily="2" charset="0"/>
              <a:cs typeface="MV Boli" pitchFamily="2" charset="0"/>
            </a:endParaRPr>
          </a:p>
        </p:txBody>
      </p:sp>
      <p:sp>
        <p:nvSpPr>
          <p:cNvPr id="6" name="Textfeld 5">
            <a:extLst>
              <a:ext uri="{FF2B5EF4-FFF2-40B4-BE49-F238E27FC236}">
                <a16:creationId xmlns:a16="http://schemas.microsoft.com/office/drawing/2014/main" id="{9E9515BE-AA36-4949-A48E-F631C6C9A9FA}"/>
              </a:ext>
            </a:extLst>
          </p:cNvPr>
          <p:cNvSpPr txBox="1"/>
          <p:nvPr/>
        </p:nvSpPr>
        <p:spPr>
          <a:xfrm>
            <a:off x="908241" y="1871919"/>
            <a:ext cx="1941984" cy="400110"/>
          </a:xfrm>
          <a:prstGeom prst="rect">
            <a:avLst/>
          </a:prstGeom>
          <a:noFill/>
        </p:spPr>
        <p:txBody>
          <a:bodyPr wrap="square" rtlCol="0">
            <a:spAutoFit/>
          </a:bodyPr>
          <a:lstStyle/>
          <a:p>
            <a:r>
              <a:rPr lang="de-DE" sz="2000" i="1" u="sng" dirty="0" err="1">
                <a:latin typeface="MV Boli" panose="02000500030200090000" pitchFamily="2" charset="0"/>
                <a:cs typeface="MV Boli" panose="02000500030200090000" pitchFamily="2" charset="0"/>
              </a:rPr>
              <a:t>Programmer</a:t>
            </a:r>
            <a:r>
              <a:rPr lang="de-DE" sz="2000" i="1" u="sng" dirty="0">
                <a:latin typeface="MV Boli" panose="02000500030200090000" pitchFamily="2" charset="0"/>
                <a:cs typeface="MV Boli" panose="02000500030200090000" pitchFamily="2" charset="0"/>
              </a:rPr>
              <a:t>:</a:t>
            </a:r>
          </a:p>
        </p:txBody>
      </p:sp>
      <p:sp>
        <p:nvSpPr>
          <p:cNvPr id="9" name="Textfeld 8">
            <a:extLst>
              <a:ext uri="{FF2B5EF4-FFF2-40B4-BE49-F238E27FC236}">
                <a16:creationId xmlns:a16="http://schemas.microsoft.com/office/drawing/2014/main" id="{31149CAF-C43C-4720-8EB9-DC920954CF18}"/>
              </a:ext>
            </a:extLst>
          </p:cNvPr>
          <p:cNvSpPr txBox="1"/>
          <p:nvPr/>
        </p:nvSpPr>
        <p:spPr>
          <a:xfrm>
            <a:off x="1215261" y="2665773"/>
            <a:ext cx="2446040" cy="400110"/>
          </a:xfrm>
          <a:prstGeom prst="rect">
            <a:avLst/>
          </a:prstGeom>
          <a:noFill/>
        </p:spPr>
        <p:txBody>
          <a:bodyPr wrap="square" rtlCol="0">
            <a:spAutoFit/>
          </a:bodyPr>
          <a:lstStyle/>
          <a:p>
            <a:r>
              <a:rPr lang="de-DE" sz="2000" i="1" u="sng" dirty="0">
                <a:latin typeface="MV Boli" panose="02000500030200090000" pitchFamily="2" charset="0"/>
                <a:cs typeface="MV Boli" panose="02000500030200090000" pitchFamily="2" charset="0"/>
              </a:rPr>
              <a:t>Game Designer:</a:t>
            </a:r>
          </a:p>
        </p:txBody>
      </p:sp>
      <p:sp>
        <p:nvSpPr>
          <p:cNvPr id="11" name="Untertitel 2">
            <a:extLst>
              <a:ext uri="{FF2B5EF4-FFF2-40B4-BE49-F238E27FC236}">
                <a16:creationId xmlns:a16="http://schemas.microsoft.com/office/drawing/2014/main" id="{6E4C3AB1-CE8E-4BE8-AAFE-2299FF63AF68}"/>
              </a:ext>
            </a:extLst>
          </p:cNvPr>
          <p:cNvSpPr txBox="1">
            <a:spLocks/>
          </p:cNvSpPr>
          <p:nvPr/>
        </p:nvSpPr>
        <p:spPr>
          <a:xfrm>
            <a:off x="1219776" y="3000268"/>
            <a:ext cx="2590056" cy="690250"/>
          </a:xfrm>
          <a:prstGeom prst="rect">
            <a:avLst/>
          </a:prstGeom>
        </p:spPr>
        <p:txBody>
          <a:bodyPr vert="horz" lIns="91440" tIns="45720" rIns="91440" bIns="45720" rtlCol="0">
            <a:normAutofit/>
          </a:bodyPr>
          <a:lstStyle>
            <a:lvl1pPr marL="0" indent="0" algn="ctr" defTabSz="685800" rtl="0" eaLnBrk="1" latinLnBrk="0" hangingPunct="1">
              <a:lnSpc>
                <a:spcPct val="120000"/>
              </a:lnSpc>
              <a:spcBef>
                <a:spcPts val="75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1pPr>
            <a:lvl2pPr marL="342900" indent="0" algn="ctr" defTabSz="685800" rtl="0" eaLnBrk="1" latinLnBrk="0" hangingPunct="1">
              <a:lnSpc>
                <a:spcPct val="120000"/>
              </a:lnSpc>
              <a:spcBef>
                <a:spcPts val="375"/>
              </a:spcBef>
              <a:buFont typeface="Arial" panose="020B0604020202020204" pitchFamily="34" charset="0"/>
              <a:buNone/>
              <a:defRPr sz="1500" kern="1200">
                <a:solidFill>
                  <a:schemeClr val="tx1"/>
                </a:solidFill>
                <a:effectLst>
                  <a:outerShdw blurRad="50800" dist="38100" dir="2700000" algn="tl" rotWithShape="0">
                    <a:srgbClr val="000000">
                      <a:alpha val="48000"/>
                    </a:srgbClr>
                  </a:outerShdw>
                </a:effectLst>
                <a:latin typeface="+mn-lt"/>
                <a:ea typeface="+mn-ea"/>
                <a:cs typeface="+mn-cs"/>
              </a:defRPr>
            </a:lvl2pPr>
            <a:lvl3pPr marL="685800" indent="0" algn="ctr" defTabSz="685800" rtl="0" eaLnBrk="1" latinLnBrk="0" hangingPunct="1">
              <a:lnSpc>
                <a:spcPct val="120000"/>
              </a:lnSpc>
              <a:spcBef>
                <a:spcPts val="375"/>
              </a:spcBef>
              <a:buFont typeface="Arial" panose="020B0604020202020204" pitchFamily="34" charset="0"/>
              <a:buNone/>
              <a:defRPr sz="1350" kern="1200">
                <a:solidFill>
                  <a:schemeClr val="tx1"/>
                </a:solidFill>
                <a:effectLst>
                  <a:outerShdw blurRad="50800" dist="38100" dir="2700000" algn="tl" rotWithShape="0">
                    <a:srgbClr val="000000">
                      <a:alpha val="48000"/>
                    </a:srgbClr>
                  </a:outerShdw>
                </a:effectLst>
                <a:latin typeface="+mn-lt"/>
                <a:ea typeface="+mn-ea"/>
                <a:cs typeface="+mn-cs"/>
              </a:defRPr>
            </a:lvl3pPr>
            <a:lvl4pPr marL="10287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3716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7145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0574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4003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7432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algn="l"/>
            <a:r>
              <a:rPr lang="de-DE" sz="2000" dirty="0">
                <a:latin typeface="MV Boli" pitchFamily="2" charset="0"/>
                <a:cs typeface="MV Boli" pitchFamily="2" charset="0"/>
              </a:rPr>
              <a:t>Tobias Schuster</a:t>
            </a:r>
          </a:p>
        </p:txBody>
      </p:sp>
      <p:sp>
        <p:nvSpPr>
          <p:cNvPr id="12" name="Textfeld 11">
            <a:extLst>
              <a:ext uri="{FF2B5EF4-FFF2-40B4-BE49-F238E27FC236}">
                <a16:creationId xmlns:a16="http://schemas.microsoft.com/office/drawing/2014/main" id="{AEEFED0C-9FF4-4322-9B32-C1E10CBD9875}"/>
              </a:ext>
            </a:extLst>
          </p:cNvPr>
          <p:cNvSpPr txBox="1"/>
          <p:nvPr/>
        </p:nvSpPr>
        <p:spPr>
          <a:xfrm>
            <a:off x="685800" y="1071699"/>
            <a:ext cx="2446040" cy="400110"/>
          </a:xfrm>
          <a:prstGeom prst="rect">
            <a:avLst/>
          </a:prstGeom>
          <a:noFill/>
        </p:spPr>
        <p:txBody>
          <a:bodyPr wrap="square" rtlCol="0">
            <a:spAutoFit/>
          </a:bodyPr>
          <a:lstStyle/>
          <a:p>
            <a:r>
              <a:rPr lang="de-DE" sz="2000" i="1" u="sng" dirty="0">
                <a:latin typeface="MV Boli" panose="02000500030200090000" pitchFamily="2" charset="0"/>
                <a:cs typeface="MV Boli" panose="02000500030200090000" pitchFamily="2" charset="0"/>
              </a:rPr>
              <a:t>Producer:</a:t>
            </a:r>
          </a:p>
        </p:txBody>
      </p:sp>
      <p:sp>
        <p:nvSpPr>
          <p:cNvPr id="13" name="Untertitel 2">
            <a:extLst>
              <a:ext uri="{FF2B5EF4-FFF2-40B4-BE49-F238E27FC236}">
                <a16:creationId xmlns:a16="http://schemas.microsoft.com/office/drawing/2014/main" id="{54350324-3D00-484E-BA3D-52E8AFDA4134}"/>
              </a:ext>
            </a:extLst>
          </p:cNvPr>
          <p:cNvSpPr txBox="1">
            <a:spLocks/>
          </p:cNvSpPr>
          <p:nvPr/>
        </p:nvSpPr>
        <p:spPr>
          <a:xfrm>
            <a:off x="685800" y="1418310"/>
            <a:ext cx="2590056" cy="690250"/>
          </a:xfrm>
          <a:prstGeom prst="rect">
            <a:avLst/>
          </a:prstGeom>
        </p:spPr>
        <p:txBody>
          <a:bodyPr vert="horz" lIns="91440" tIns="45720" rIns="91440" bIns="45720" rtlCol="0">
            <a:normAutofit/>
          </a:bodyPr>
          <a:lstStyle>
            <a:lvl1pPr marL="0" indent="0" algn="ctr" defTabSz="685800" rtl="0" eaLnBrk="1" latinLnBrk="0" hangingPunct="1">
              <a:lnSpc>
                <a:spcPct val="120000"/>
              </a:lnSpc>
              <a:spcBef>
                <a:spcPts val="75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1pPr>
            <a:lvl2pPr marL="342900" indent="0" algn="ctr" defTabSz="685800" rtl="0" eaLnBrk="1" latinLnBrk="0" hangingPunct="1">
              <a:lnSpc>
                <a:spcPct val="120000"/>
              </a:lnSpc>
              <a:spcBef>
                <a:spcPts val="375"/>
              </a:spcBef>
              <a:buFont typeface="Arial" panose="020B0604020202020204" pitchFamily="34" charset="0"/>
              <a:buNone/>
              <a:defRPr sz="1500" kern="1200">
                <a:solidFill>
                  <a:schemeClr val="tx1"/>
                </a:solidFill>
                <a:effectLst>
                  <a:outerShdw blurRad="50800" dist="38100" dir="2700000" algn="tl" rotWithShape="0">
                    <a:srgbClr val="000000">
                      <a:alpha val="48000"/>
                    </a:srgbClr>
                  </a:outerShdw>
                </a:effectLst>
                <a:latin typeface="+mn-lt"/>
                <a:ea typeface="+mn-ea"/>
                <a:cs typeface="+mn-cs"/>
              </a:defRPr>
            </a:lvl2pPr>
            <a:lvl3pPr marL="685800" indent="0" algn="ctr" defTabSz="685800" rtl="0" eaLnBrk="1" latinLnBrk="0" hangingPunct="1">
              <a:lnSpc>
                <a:spcPct val="120000"/>
              </a:lnSpc>
              <a:spcBef>
                <a:spcPts val="375"/>
              </a:spcBef>
              <a:buFont typeface="Arial" panose="020B0604020202020204" pitchFamily="34" charset="0"/>
              <a:buNone/>
              <a:defRPr sz="1350" kern="1200">
                <a:solidFill>
                  <a:schemeClr val="tx1"/>
                </a:solidFill>
                <a:effectLst>
                  <a:outerShdw blurRad="50800" dist="38100" dir="2700000" algn="tl" rotWithShape="0">
                    <a:srgbClr val="000000">
                      <a:alpha val="48000"/>
                    </a:srgbClr>
                  </a:outerShdw>
                </a:effectLst>
                <a:latin typeface="+mn-lt"/>
                <a:ea typeface="+mn-ea"/>
                <a:cs typeface="+mn-cs"/>
              </a:defRPr>
            </a:lvl3pPr>
            <a:lvl4pPr marL="10287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3716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7145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0574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4003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7432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algn="l"/>
            <a:r>
              <a:rPr lang="de-DE" sz="2000" dirty="0">
                <a:latin typeface="MV Boli" pitchFamily="2" charset="0"/>
                <a:cs typeface="MV Boli" pitchFamily="2" charset="0"/>
              </a:rPr>
              <a:t>Sonja Köck</a:t>
            </a:r>
          </a:p>
        </p:txBody>
      </p:sp>
      <p:pic>
        <p:nvPicPr>
          <p:cNvPr id="10" name="Grafik 9">
            <a:extLst>
              <a:ext uri="{FF2B5EF4-FFF2-40B4-BE49-F238E27FC236}">
                <a16:creationId xmlns:a16="http://schemas.microsoft.com/office/drawing/2014/main" id="{336A4B5F-6A8E-4D4B-8AAB-71263C1E33F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406142">
            <a:off x="315130" y="3341143"/>
            <a:ext cx="1152128" cy="1152128"/>
          </a:xfrm>
          <a:prstGeom prst="rect">
            <a:avLst/>
          </a:prstGeom>
        </p:spPr>
      </p:pic>
      <p:pic>
        <p:nvPicPr>
          <p:cNvPr id="5" name="Grafik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18048" y="1184584"/>
            <a:ext cx="4968971" cy="2062592"/>
          </a:xfrm>
          <a:prstGeom prst="rect">
            <a:avLst/>
          </a:prstGeom>
        </p:spPr>
      </p:pic>
      <p:pic>
        <p:nvPicPr>
          <p:cNvPr id="7" name="Grafik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69261" y="3311814"/>
            <a:ext cx="1280050" cy="1285428"/>
          </a:xfrm>
          <a:prstGeom prst="rect">
            <a:avLst/>
          </a:prstGeom>
        </p:spPr>
      </p:pic>
      <p:pic>
        <p:nvPicPr>
          <p:cNvPr id="8" name="Grafik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58070" y="2239461"/>
            <a:ext cx="1744986" cy="2342765"/>
          </a:xfrm>
          <a:prstGeom prst="rect">
            <a:avLst/>
          </a:prstGeom>
        </p:spPr>
      </p:pic>
      <p:sp>
        <p:nvSpPr>
          <p:cNvPr id="14" name="Textfeld 13"/>
          <p:cNvSpPr txBox="1"/>
          <p:nvPr/>
        </p:nvSpPr>
        <p:spPr>
          <a:xfrm>
            <a:off x="1569555" y="3400378"/>
            <a:ext cx="2376264" cy="400110"/>
          </a:xfrm>
          <a:prstGeom prst="rect">
            <a:avLst/>
          </a:prstGeom>
          <a:noFill/>
        </p:spPr>
        <p:txBody>
          <a:bodyPr wrap="square" rtlCol="0">
            <a:spAutoFit/>
          </a:bodyPr>
          <a:lstStyle/>
          <a:p>
            <a:r>
              <a:rPr lang="en-US" sz="2000" i="1" u="sng" dirty="0" smtClean="0">
                <a:solidFill>
                  <a:schemeClr val="accent6">
                    <a:lumMod val="40000"/>
                    <a:lumOff val="60000"/>
                  </a:schemeClr>
                </a:solidFill>
                <a:latin typeface="MV Boli" panose="02000500030200090000" pitchFamily="2" charset="0"/>
                <a:cs typeface="MV Boli" panose="02000500030200090000" pitchFamily="2" charset="0"/>
              </a:rPr>
              <a:t>Sound Designer:</a:t>
            </a:r>
            <a:endParaRPr lang="de-DE" sz="2000" i="1" u="sng" dirty="0">
              <a:solidFill>
                <a:schemeClr val="accent6">
                  <a:lumMod val="40000"/>
                  <a:lumOff val="60000"/>
                </a:schemeClr>
              </a:solidFill>
              <a:latin typeface="MV Boli" panose="02000500030200090000" pitchFamily="2" charset="0"/>
              <a:cs typeface="MV Boli" panose="02000500030200090000" pitchFamily="2" charset="0"/>
            </a:endParaRPr>
          </a:p>
        </p:txBody>
      </p:sp>
      <p:sp>
        <p:nvSpPr>
          <p:cNvPr id="15" name="Textfeld 14"/>
          <p:cNvSpPr txBox="1"/>
          <p:nvPr/>
        </p:nvSpPr>
        <p:spPr>
          <a:xfrm>
            <a:off x="1569555" y="3806107"/>
            <a:ext cx="2066586" cy="400110"/>
          </a:xfrm>
          <a:prstGeom prst="rect">
            <a:avLst/>
          </a:prstGeom>
          <a:noFill/>
        </p:spPr>
        <p:txBody>
          <a:bodyPr wrap="square" rtlCol="0">
            <a:spAutoFit/>
          </a:bodyPr>
          <a:lstStyle/>
          <a:p>
            <a:r>
              <a:rPr lang="en-US" sz="2000" dirty="0" smtClean="0">
                <a:solidFill>
                  <a:schemeClr val="accent6">
                    <a:lumMod val="40000"/>
                    <a:lumOff val="60000"/>
                  </a:schemeClr>
                </a:solidFill>
                <a:latin typeface="MV Boli" panose="02000500030200090000" pitchFamily="2" charset="0"/>
                <a:cs typeface="MV Boli" panose="02000500030200090000" pitchFamily="2" charset="0"/>
              </a:rPr>
              <a:t>Elias Knop</a:t>
            </a:r>
            <a:endParaRPr lang="de-DE" sz="2000" dirty="0">
              <a:solidFill>
                <a:schemeClr val="accent6">
                  <a:lumMod val="40000"/>
                  <a:lumOff val="60000"/>
                </a:schemeClr>
              </a:solidFill>
              <a:latin typeface="MV Boli" panose="02000500030200090000" pitchFamily="2" charset="0"/>
              <a:cs typeface="MV Boli" panose="02000500030200090000" pitchFamily="2" charset="0"/>
            </a:endParaRPr>
          </a:p>
        </p:txBody>
      </p:sp>
      <p:pic>
        <p:nvPicPr>
          <p:cNvPr id="16" name="Grafik 15"/>
          <p:cNvPicPr>
            <a:picLocks noChangeAspect="1"/>
          </p:cNvPicPr>
          <p:nvPr/>
        </p:nvPicPr>
        <p:blipFill>
          <a:blip r:embed="rId8"/>
          <a:stretch>
            <a:fillRect/>
          </a:stretch>
        </p:blipFill>
        <p:spPr>
          <a:xfrm>
            <a:off x="4327911" y="1191410"/>
            <a:ext cx="3678390" cy="3391810"/>
          </a:xfrm>
          <a:prstGeom prst="rect">
            <a:avLst/>
          </a:prstGeom>
        </p:spPr>
      </p:pic>
      <p:pic>
        <p:nvPicPr>
          <p:cNvPr id="17" name="Grafik 1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500836" y="1184584"/>
            <a:ext cx="3967226" cy="2045131"/>
          </a:xfrm>
          <a:prstGeom prst="rect">
            <a:avLst/>
          </a:prstGeom>
        </p:spPr>
      </p:pic>
      <p:pic>
        <p:nvPicPr>
          <p:cNvPr id="18" name="Grafik 17"/>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944720" y="2470398"/>
            <a:ext cx="3442299" cy="2126844"/>
          </a:xfrm>
          <a:prstGeom prst="rect">
            <a:avLst/>
          </a:prstGeom>
        </p:spPr>
      </p:pic>
      <p:pic>
        <p:nvPicPr>
          <p:cNvPr id="20" name="Grafik 1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649803" y="1328848"/>
            <a:ext cx="2919029" cy="2912257"/>
          </a:xfrm>
          <a:prstGeom prst="rect">
            <a:avLst/>
          </a:prstGeom>
        </p:spPr>
      </p:pic>
      <p:sp>
        <p:nvSpPr>
          <p:cNvPr id="19" name="Rechteck 18"/>
          <p:cNvSpPr/>
          <p:nvPr/>
        </p:nvSpPr>
        <p:spPr>
          <a:xfrm>
            <a:off x="99693" y="4669430"/>
            <a:ext cx="614271" cy="369332"/>
          </a:xfrm>
          <a:prstGeom prst="rect">
            <a:avLst/>
          </a:prstGeom>
        </p:spPr>
        <p:txBody>
          <a:bodyPr wrap="none">
            <a:spAutoFit/>
          </a:bodyPr>
          <a:lstStyle/>
          <a:p>
            <a:r>
              <a:rPr lang="en-US" dirty="0" smtClean="0">
                <a:latin typeface="MV Boli" panose="02000500030200090000" pitchFamily="2" charset="0"/>
                <a:cs typeface="MV Boli" panose="02000500030200090000" pitchFamily="2" charset="0"/>
              </a:rPr>
              <a:t>4/9</a:t>
            </a:r>
            <a:endParaRPr lang="de-DE" dirty="0">
              <a:latin typeface="MV Boli" panose="02000500030200090000" pitchFamily="2" charset="0"/>
              <a:cs typeface="MV Boli" panose="02000500030200090000" pitchFamily="2" charset="0"/>
            </a:endParaRPr>
          </a:p>
        </p:txBody>
      </p:sp>
    </p:spTree>
    <p:extLst>
      <p:ext uri="{BB962C8B-B14F-4D97-AF65-F5344CB8AC3E}">
        <p14:creationId xmlns:p14="http://schemas.microsoft.com/office/powerpoint/2010/main" val="1268601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nodeType="afterEffect">
                                  <p:stCondLst>
                                    <p:cond delay="250"/>
                                  </p:stCondLst>
                                  <p:childTnLst>
                                    <p:set>
                                      <p:cBhvr>
                                        <p:cTn id="9" dur="1" fill="hold">
                                          <p:stCondLst>
                                            <p:cond delay="0"/>
                                          </p:stCondLst>
                                        </p:cTn>
                                        <p:tgtEl>
                                          <p:spTgt spid="12">
                                            <p:txEl>
                                              <p:pRg st="0" end="0"/>
                                            </p:txEl>
                                          </p:spTgt>
                                        </p:tgtEl>
                                        <p:attrNameLst>
                                          <p:attrName>style.visibility</p:attrName>
                                        </p:attrNameLst>
                                      </p:cBhvr>
                                      <p:to>
                                        <p:strVal val="visible"/>
                                      </p:to>
                                    </p:set>
                                    <p:animEffect transition="in" filter="wipe(left)">
                                      <p:cBhvr>
                                        <p:cTn id="10" dur="500"/>
                                        <p:tgtEl>
                                          <p:spTgt spid="12">
                                            <p:txEl>
                                              <p:pRg st="0" end="0"/>
                                            </p:txEl>
                                          </p:spTgt>
                                        </p:tgtEl>
                                      </p:cBhvr>
                                    </p:animEffect>
                                  </p:childTnLst>
                                </p:cTn>
                              </p:par>
                            </p:childTnLst>
                          </p:cTn>
                        </p:par>
                        <p:par>
                          <p:cTn id="11" fill="hold">
                            <p:stCondLst>
                              <p:cond delay="750"/>
                            </p:stCondLst>
                            <p:childTnLst>
                              <p:par>
                                <p:cTn id="12" presetID="22" presetClass="entr" presetSubtype="8" fill="hold" nodeType="afterEffect">
                                  <p:stCondLst>
                                    <p:cond delay="500"/>
                                  </p:stCondLst>
                                  <p:childTnLst>
                                    <p:set>
                                      <p:cBhvr>
                                        <p:cTn id="13" dur="1" fill="hold">
                                          <p:stCondLst>
                                            <p:cond delay="0"/>
                                          </p:stCondLst>
                                        </p:cTn>
                                        <p:tgtEl>
                                          <p:spTgt spid="13">
                                            <p:txEl>
                                              <p:pRg st="0" end="0"/>
                                            </p:txEl>
                                          </p:spTgt>
                                        </p:tgtEl>
                                        <p:attrNameLst>
                                          <p:attrName>style.visibility</p:attrName>
                                        </p:attrNameLst>
                                      </p:cBhvr>
                                      <p:to>
                                        <p:strVal val="visible"/>
                                      </p:to>
                                    </p:set>
                                    <p:animEffect transition="in" filter="wipe(left)">
                                      <p:cBhvr>
                                        <p:cTn id="14" dur="500"/>
                                        <p:tgtEl>
                                          <p:spTgt spid="13">
                                            <p:txEl>
                                              <p:pRg st="0" end="0"/>
                                            </p:txEl>
                                          </p:spTgt>
                                        </p:tgtEl>
                                      </p:cBhvr>
                                    </p:animEffect>
                                  </p:childTnLst>
                                </p:cTn>
                              </p:par>
                            </p:childTnLst>
                          </p:cTn>
                        </p:par>
                        <p:par>
                          <p:cTn id="15" fill="hold">
                            <p:stCondLst>
                              <p:cond delay="1750"/>
                            </p:stCondLst>
                            <p:childTnLst>
                              <p:par>
                                <p:cTn id="16" presetID="53" presetClass="entr" presetSubtype="16" fill="hold" nodeType="afterEffect">
                                  <p:stCondLst>
                                    <p:cond delay="250"/>
                                  </p:stCondLst>
                                  <p:childTnLst>
                                    <p:set>
                                      <p:cBhvr>
                                        <p:cTn id="17" dur="1" fill="hold">
                                          <p:stCondLst>
                                            <p:cond delay="0"/>
                                          </p:stCondLst>
                                        </p:cTn>
                                        <p:tgtEl>
                                          <p:spTgt spid="5"/>
                                        </p:tgtEl>
                                        <p:attrNameLst>
                                          <p:attrName>style.visibility</p:attrName>
                                        </p:attrNameLst>
                                      </p:cBhvr>
                                      <p:to>
                                        <p:strVal val="visible"/>
                                      </p:to>
                                    </p:set>
                                    <p:anim calcmode="lin" valueType="num">
                                      <p:cBhvr>
                                        <p:cTn id="18" dur="500" fill="hold"/>
                                        <p:tgtEl>
                                          <p:spTgt spid="5"/>
                                        </p:tgtEl>
                                        <p:attrNameLst>
                                          <p:attrName>ppt_w</p:attrName>
                                        </p:attrNameLst>
                                      </p:cBhvr>
                                      <p:tavLst>
                                        <p:tav tm="0">
                                          <p:val>
                                            <p:fltVal val="0"/>
                                          </p:val>
                                        </p:tav>
                                        <p:tav tm="100000">
                                          <p:val>
                                            <p:strVal val="#ppt_w"/>
                                          </p:val>
                                        </p:tav>
                                      </p:tavLst>
                                    </p:anim>
                                    <p:anim calcmode="lin" valueType="num">
                                      <p:cBhvr>
                                        <p:cTn id="19" dur="500" fill="hold"/>
                                        <p:tgtEl>
                                          <p:spTgt spid="5"/>
                                        </p:tgtEl>
                                        <p:attrNameLst>
                                          <p:attrName>ppt_h</p:attrName>
                                        </p:attrNameLst>
                                      </p:cBhvr>
                                      <p:tavLst>
                                        <p:tav tm="0">
                                          <p:val>
                                            <p:fltVal val="0"/>
                                          </p:val>
                                        </p:tav>
                                        <p:tav tm="100000">
                                          <p:val>
                                            <p:strVal val="#ppt_h"/>
                                          </p:val>
                                        </p:tav>
                                      </p:tavLst>
                                    </p:anim>
                                    <p:animEffect transition="in" filter="fade">
                                      <p:cBhvr>
                                        <p:cTn id="20" dur="500"/>
                                        <p:tgtEl>
                                          <p:spTgt spid="5"/>
                                        </p:tgtEl>
                                      </p:cBhvr>
                                    </p:animEffect>
                                  </p:childTnLst>
                                </p:cTn>
                              </p:par>
                            </p:childTnLst>
                          </p:cTn>
                        </p:par>
                        <p:par>
                          <p:cTn id="21" fill="hold">
                            <p:stCondLst>
                              <p:cond delay="2500"/>
                            </p:stCondLst>
                            <p:childTnLst>
                              <p:par>
                                <p:cTn id="22" presetID="53" presetClass="entr" presetSubtype="16" fill="hold" nodeType="afterEffect">
                                  <p:stCondLst>
                                    <p:cond delay="750"/>
                                  </p:stCondLs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childTnLst>
                          </p:cTn>
                        </p:par>
                        <p:par>
                          <p:cTn id="27" fill="hold">
                            <p:stCondLst>
                              <p:cond delay="3750"/>
                            </p:stCondLst>
                            <p:childTnLst>
                              <p:par>
                                <p:cTn id="28" presetID="53" presetClass="entr" presetSubtype="16" fill="hold" nodeType="afterEffect">
                                  <p:stCondLst>
                                    <p:cond delay="250"/>
                                  </p:stCondLst>
                                  <p:childTnLst>
                                    <p:set>
                                      <p:cBhvr>
                                        <p:cTn id="29" dur="1" fill="hold">
                                          <p:stCondLst>
                                            <p:cond delay="0"/>
                                          </p:stCondLst>
                                        </p:cTn>
                                        <p:tgtEl>
                                          <p:spTgt spid="7"/>
                                        </p:tgtEl>
                                        <p:attrNameLst>
                                          <p:attrName>style.visibility</p:attrName>
                                        </p:attrNameLst>
                                      </p:cBhvr>
                                      <p:to>
                                        <p:strVal val="visible"/>
                                      </p:to>
                                    </p:set>
                                    <p:anim calcmode="lin" valueType="num">
                                      <p:cBhvr>
                                        <p:cTn id="30" dur="500" fill="hold"/>
                                        <p:tgtEl>
                                          <p:spTgt spid="7"/>
                                        </p:tgtEl>
                                        <p:attrNameLst>
                                          <p:attrName>ppt_w</p:attrName>
                                        </p:attrNameLst>
                                      </p:cBhvr>
                                      <p:tavLst>
                                        <p:tav tm="0">
                                          <p:val>
                                            <p:fltVal val="0"/>
                                          </p:val>
                                        </p:tav>
                                        <p:tav tm="100000">
                                          <p:val>
                                            <p:strVal val="#ppt_w"/>
                                          </p:val>
                                        </p:tav>
                                      </p:tavLst>
                                    </p:anim>
                                    <p:anim calcmode="lin" valueType="num">
                                      <p:cBhvr>
                                        <p:cTn id="31" dur="500" fill="hold"/>
                                        <p:tgtEl>
                                          <p:spTgt spid="7"/>
                                        </p:tgtEl>
                                        <p:attrNameLst>
                                          <p:attrName>ppt_h</p:attrName>
                                        </p:attrNameLst>
                                      </p:cBhvr>
                                      <p:tavLst>
                                        <p:tav tm="0">
                                          <p:val>
                                            <p:fltVal val="0"/>
                                          </p:val>
                                        </p:tav>
                                        <p:tav tm="100000">
                                          <p:val>
                                            <p:strVal val="#ppt_h"/>
                                          </p:val>
                                        </p:tav>
                                      </p:tavLst>
                                    </p:anim>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5"/>
                                        </p:tgtEl>
                                      </p:cBhvr>
                                    </p:animEffect>
                                    <p:set>
                                      <p:cBhvr>
                                        <p:cTn id="37" dur="1" fill="hold">
                                          <p:stCondLst>
                                            <p:cond delay="499"/>
                                          </p:stCondLst>
                                        </p:cTn>
                                        <p:tgtEl>
                                          <p:spTgt spid="5"/>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8"/>
                                        </p:tgtEl>
                                      </p:cBhvr>
                                    </p:animEffect>
                                    <p:set>
                                      <p:cBhvr>
                                        <p:cTn id="40" dur="1" fill="hold">
                                          <p:stCondLst>
                                            <p:cond delay="499"/>
                                          </p:stCondLst>
                                        </p:cTn>
                                        <p:tgtEl>
                                          <p:spTgt spid="8"/>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7"/>
                                        </p:tgtEl>
                                      </p:cBhvr>
                                    </p:animEffect>
                                    <p:set>
                                      <p:cBhvr>
                                        <p:cTn id="43" dur="1" fill="hold">
                                          <p:stCondLst>
                                            <p:cond delay="499"/>
                                          </p:stCondLst>
                                        </p:cTn>
                                        <p:tgtEl>
                                          <p:spTgt spid="7"/>
                                        </p:tgtEl>
                                        <p:attrNameLst>
                                          <p:attrName>style.visibility</p:attrName>
                                        </p:attrNameLst>
                                      </p:cBhvr>
                                      <p:to>
                                        <p:strVal val="hidden"/>
                                      </p:to>
                                    </p:set>
                                  </p:childTnLst>
                                </p:cTn>
                              </p:par>
                            </p:childTnLst>
                          </p:cTn>
                        </p:par>
                        <p:par>
                          <p:cTn id="44" fill="hold">
                            <p:stCondLst>
                              <p:cond delay="500"/>
                            </p:stCondLst>
                            <p:childTnLst>
                              <p:par>
                                <p:cTn id="45" presetID="22" presetClass="entr" presetSubtype="8" fill="hold" nodeType="afterEffect">
                                  <p:stCondLst>
                                    <p:cond delay="500"/>
                                  </p:stCondLst>
                                  <p:childTnLst>
                                    <p:set>
                                      <p:cBhvr>
                                        <p:cTn id="46" dur="1" fill="hold">
                                          <p:stCondLst>
                                            <p:cond delay="0"/>
                                          </p:stCondLst>
                                        </p:cTn>
                                        <p:tgtEl>
                                          <p:spTgt spid="6">
                                            <p:txEl>
                                              <p:pRg st="0" end="0"/>
                                            </p:txEl>
                                          </p:spTgt>
                                        </p:tgtEl>
                                        <p:attrNameLst>
                                          <p:attrName>style.visibility</p:attrName>
                                        </p:attrNameLst>
                                      </p:cBhvr>
                                      <p:to>
                                        <p:strVal val="visible"/>
                                      </p:to>
                                    </p:set>
                                    <p:animEffect transition="in" filter="wipe(left)">
                                      <p:cBhvr>
                                        <p:cTn id="47" dur="500"/>
                                        <p:tgtEl>
                                          <p:spTgt spid="6">
                                            <p:txEl>
                                              <p:pRg st="0" end="0"/>
                                            </p:txEl>
                                          </p:spTgt>
                                        </p:tgtEl>
                                      </p:cBhvr>
                                    </p:animEffect>
                                  </p:childTnLst>
                                </p:cTn>
                              </p:par>
                            </p:childTnLst>
                          </p:cTn>
                        </p:par>
                        <p:par>
                          <p:cTn id="48" fill="hold">
                            <p:stCondLst>
                              <p:cond delay="1500"/>
                            </p:stCondLst>
                            <p:childTnLst>
                              <p:par>
                                <p:cTn id="49" presetID="22" presetClass="entr" presetSubtype="8" fill="hold" nodeType="afterEffect">
                                  <p:stCondLst>
                                    <p:cond delay="500"/>
                                  </p:stCondLst>
                                  <p:childTnLst>
                                    <p:set>
                                      <p:cBhvr>
                                        <p:cTn id="50" dur="1" fill="hold">
                                          <p:stCondLst>
                                            <p:cond delay="0"/>
                                          </p:stCondLst>
                                        </p:cTn>
                                        <p:tgtEl>
                                          <p:spTgt spid="3">
                                            <p:txEl>
                                              <p:pRg st="0" end="0"/>
                                            </p:txEl>
                                          </p:spTgt>
                                        </p:tgtEl>
                                        <p:attrNameLst>
                                          <p:attrName>style.visibility</p:attrName>
                                        </p:attrNameLst>
                                      </p:cBhvr>
                                      <p:to>
                                        <p:strVal val="visible"/>
                                      </p:to>
                                    </p:set>
                                    <p:animEffect transition="in" filter="wipe(left)">
                                      <p:cBhvr>
                                        <p:cTn id="51" dur="500"/>
                                        <p:tgtEl>
                                          <p:spTgt spid="3">
                                            <p:txEl>
                                              <p:pRg st="0" end="0"/>
                                            </p:txEl>
                                          </p:spTgt>
                                        </p:tgtEl>
                                      </p:cBhvr>
                                    </p:animEffect>
                                  </p:childTnLst>
                                </p:cTn>
                              </p:par>
                            </p:childTnLst>
                          </p:cTn>
                        </p:par>
                        <p:par>
                          <p:cTn id="52" fill="hold">
                            <p:stCondLst>
                              <p:cond delay="2500"/>
                            </p:stCondLst>
                            <p:childTnLst>
                              <p:par>
                                <p:cTn id="53" presetID="53" presetClass="entr" presetSubtype="16" fill="hold" nodeType="afterEffect">
                                  <p:stCondLst>
                                    <p:cond delay="250"/>
                                  </p:stCondLst>
                                  <p:childTnLst>
                                    <p:set>
                                      <p:cBhvr>
                                        <p:cTn id="54" dur="1" fill="hold">
                                          <p:stCondLst>
                                            <p:cond delay="0"/>
                                          </p:stCondLst>
                                        </p:cTn>
                                        <p:tgtEl>
                                          <p:spTgt spid="16"/>
                                        </p:tgtEl>
                                        <p:attrNameLst>
                                          <p:attrName>style.visibility</p:attrName>
                                        </p:attrNameLst>
                                      </p:cBhvr>
                                      <p:to>
                                        <p:strVal val="visible"/>
                                      </p:to>
                                    </p:set>
                                    <p:anim calcmode="lin" valueType="num">
                                      <p:cBhvr>
                                        <p:cTn id="55" dur="500" fill="hold"/>
                                        <p:tgtEl>
                                          <p:spTgt spid="16"/>
                                        </p:tgtEl>
                                        <p:attrNameLst>
                                          <p:attrName>ppt_w</p:attrName>
                                        </p:attrNameLst>
                                      </p:cBhvr>
                                      <p:tavLst>
                                        <p:tav tm="0">
                                          <p:val>
                                            <p:fltVal val="0"/>
                                          </p:val>
                                        </p:tav>
                                        <p:tav tm="100000">
                                          <p:val>
                                            <p:strVal val="#ppt_w"/>
                                          </p:val>
                                        </p:tav>
                                      </p:tavLst>
                                    </p:anim>
                                    <p:anim calcmode="lin" valueType="num">
                                      <p:cBhvr>
                                        <p:cTn id="56" dur="500" fill="hold"/>
                                        <p:tgtEl>
                                          <p:spTgt spid="16"/>
                                        </p:tgtEl>
                                        <p:attrNameLst>
                                          <p:attrName>ppt_h</p:attrName>
                                        </p:attrNameLst>
                                      </p:cBhvr>
                                      <p:tavLst>
                                        <p:tav tm="0">
                                          <p:val>
                                            <p:fltVal val="0"/>
                                          </p:val>
                                        </p:tav>
                                        <p:tav tm="100000">
                                          <p:val>
                                            <p:strVal val="#ppt_h"/>
                                          </p:val>
                                        </p:tav>
                                      </p:tavLst>
                                    </p:anim>
                                    <p:animEffect transition="in" filter="fade">
                                      <p:cBhvr>
                                        <p:cTn id="57" dur="500"/>
                                        <p:tgtEl>
                                          <p:spTgt spid="16"/>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nodeType="clickEffect">
                                  <p:stCondLst>
                                    <p:cond delay="0"/>
                                  </p:stCondLst>
                                  <p:childTnLst>
                                    <p:animEffect transition="out" filter="fade">
                                      <p:cBhvr>
                                        <p:cTn id="61" dur="500"/>
                                        <p:tgtEl>
                                          <p:spTgt spid="16"/>
                                        </p:tgtEl>
                                      </p:cBhvr>
                                    </p:animEffect>
                                    <p:set>
                                      <p:cBhvr>
                                        <p:cTn id="62" dur="1" fill="hold">
                                          <p:stCondLst>
                                            <p:cond delay="499"/>
                                          </p:stCondLst>
                                        </p:cTn>
                                        <p:tgtEl>
                                          <p:spTgt spid="16"/>
                                        </p:tgtEl>
                                        <p:attrNameLst>
                                          <p:attrName>style.visibility</p:attrName>
                                        </p:attrNameLst>
                                      </p:cBhvr>
                                      <p:to>
                                        <p:strVal val="hidden"/>
                                      </p:to>
                                    </p:set>
                                  </p:childTnLst>
                                </p:cTn>
                              </p:par>
                            </p:childTnLst>
                          </p:cTn>
                        </p:par>
                        <p:par>
                          <p:cTn id="63" fill="hold">
                            <p:stCondLst>
                              <p:cond delay="500"/>
                            </p:stCondLst>
                            <p:childTnLst>
                              <p:par>
                                <p:cTn id="64" presetID="22" presetClass="entr" presetSubtype="8" fill="hold" nodeType="afterEffect">
                                  <p:stCondLst>
                                    <p:cond delay="250"/>
                                  </p:stCondLst>
                                  <p:childTnLst>
                                    <p:set>
                                      <p:cBhvr>
                                        <p:cTn id="65" dur="1" fill="hold">
                                          <p:stCondLst>
                                            <p:cond delay="0"/>
                                          </p:stCondLst>
                                        </p:cTn>
                                        <p:tgtEl>
                                          <p:spTgt spid="9">
                                            <p:txEl>
                                              <p:pRg st="0" end="0"/>
                                            </p:txEl>
                                          </p:spTgt>
                                        </p:tgtEl>
                                        <p:attrNameLst>
                                          <p:attrName>style.visibility</p:attrName>
                                        </p:attrNameLst>
                                      </p:cBhvr>
                                      <p:to>
                                        <p:strVal val="visible"/>
                                      </p:to>
                                    </p:set>
                                    <p:animEffect transition="in" filter="wipe(left)">
                                      <p:cBhvr>
                                        <p:cTn id="66" dur="500"/>
                                        <p:tgtEl>
                                          <p:spTgt spid="9">
                                            <p:txEl>
                                              <p:pRg st="0" end="0"/>
                                            </p:txEl>
                                          </p:spTgt>
                                        </p:tgtEl>
                                      </p:cBhvr>
                                    </p:animEffect>
                                  </p:childTnLst>
                                </p:cTn>
                              </p:par>
                            </p:childTnLst>
                          </p:cTn>
                        </p:par>
                        <p:par>
                          <p:cTn id="67" fill="hold">
                            <p:stCondLst>
                              <p:cond delay="1250"/>
                            </p:stCondLst>
                            <p:childTnLst>
                              <p:par>
                                <p:cTn id="68" presetID="22" presetClass="entr" presetSubtype="8" fill="hold" nodeType="afterEffect">
                                  <p:stCondLst>
                                    <p:cond delay="500"/>
                                  </p:stCondLst>
                                  <p:childTnLst>
                                    <p:set>
                                      <p:cBhvr>
                                        <p:cTn id="69" dur="1" fill="hold">
                                          <p:stCondLst>
                                            <p:cond delay="0"/>
                                          </p:stCondLst>
                                        </p:cTn>
                                        <p:tgtEl>
                                          <p:spTgt spid="11">
                                            <p:txEl>
                                              <p:pRg st="0" end="0"/>
                                            </p:txEl>
                                          </p:spTgt>
                                        </p:tgtEl>
                                        <p:attrNameLst>
                                          <p:attrName>style.visibility</p:attrName>
                                        </p:attrNameLst>
                                      </p:cBhvr>
                                      <p:to>
                                        <p:strVal val="visible"/>
                                      </p:to>
                                    </p:set>
                                    <p:animEffect transition="in" filter="wipe(left)">
                                      <p:cBhvr>
                                        <p:cTn id="70" dur="500"/>
                                        <p:tgtEl>
                                          <p:spTgt spid="11">
                                            <p:txEl>
                                              <p:pRg st="0" end="0"/>
                                            </p:txEl>
                                          </p:spTgt>
                                        </p:tgtEl>
                                      </p:cBhvr>
                                    </p:animEffect>
                                  </p:childTnLst>
                                </p:cTn>
                              </p:par>
                            </p:childTnLst>
                          </p:cTn>
                        </p:par>
                        <p:par>
                          <p:cTn id="71" fill="hold">
                            <p:stCondLst>
                              <p:cond delay="2250"/>
                            </p:stCondLst>
                            <p:childTnLst>
                              <p:par>
                                <p:cTn id="72" presetID="53" presetClass="entr" presetSubtype="16" fill="hold" nodeType="afterEffect">
                                  <p:stCondLst>
                                    <p:cond delay="250"/>
                                  </p:stCondLst>
                                  <p:childTnLst>
                                    <p:set>
                                      <p:cBhvr>
                                        <p:cTn id="73" dur="1" fill="hold">
                                          <p:stCondLst>
                                            <p:cond delay="0"/>
                                          </p:stCondLst>
                                        </p:cTn>
                                        <p:tgtEl>
                                          <p:spTgt spid="17"/>
                                        </p:tgtEl>
                                        <p:attrNameLst>
                                          <p:attrName>style.visibility</p:attrName>
                                        </p:attrNameLst>
                                      </p:cBhvr>
                                      <p:to>
                                        <p:strVal val="visible"/>
                                      </p:to>
                                    </p:set>
                                    <p:anim calcmode="lin" valueType="num">
                                      <p:cBhvr>
                                        <p:cTn id="74" dur="500" fill="hold"/>
                                        <p:tgtEl>
                                          <p:spTgt spid="17"/>
                                        </p:tgtEl>
                                        <p:attrNameLst>
                                          <p:attrName>ppt_w</p:attrName>
                                        </p:attrNameLst>
                                      </p:cBhvr>
                                      <p:tavLst>
                                        <p:tav tm="0">
                                          <p:val>
                                            <p:fltVal val="0"/>
                                          </p:val>
                                        </p:tav>
                                        <p:tav tm="100000">
                                          <p:val>
                                            <p:strVal val="#ppt_w"/>
                                          </p:val>
                                        </p:tav>
                                      </p:tavLst>
                                    </p:anim>
                                    <p:anim calcmode="lin" valueType="num">
                                      <p:cBhvr>
                                        <p:cTn id="75" dur="500" fill="hold"/>
                                        <p:tgtEl>
                                          <p:spTgt spid="17"/>
                                        </p:tgtEl>
                                        <p:attrNameLst>
                                          <p:attrName>ppt_h</p:attrName>
                                        </p:attrNameLst>
                                      </p:cBhvr>
                                      <p:tavLst>
                                        <p:tav tm="0">
                                          <p:val>
                                            <p:fltVal val="0"/>
                                          </p:val>
                                        </p:tav>
                                        <p:tav tm="100000">
                                          <p:val>
                                            <p:strVal val="#ppt_h"/>
                                          </p:val>
                                        </p:tav>
                                      </p:tavLst>
                                    </p:anim>
                                    <p:animEffect transition="in" filter="fade">
                                      <p:cBhvr>
                                        <p:cTn id="76" dur="500"/>
                                        <p:tgtEl>
                                          <p:spTgt spid="17"/>
                                        </p:tgtEl>
                                      </p:cBhvr>
                                    </p:animEffect>
                                  </p:childTnLst>
                                </p:cTn>
                              </p:par>
                            </p:childTnLst>
                          </p:cTn>
                        </p:par>
                        <p:par>
                          <p:cTn id="77" fill="hold">
                            <p:stCondLst>
                              <p:cond delay="3000"/>
                            </p:stCondLst>
                            <p:childTnLst>
                              <p:par>
                                <p:cTn id="78" presetID="53" presetClass="entr" presetSubtype="16" fill="hold" nodeType="afterEffect">
                                  <p:stCondLst>
                                    <p:cond delay="500"/>
                                  </p:stCondLst>
                                  <p:childTnLst>
                                    <p:set>
                                      <p:cBhvr>
                                        <p:cTn id="79" dur="1" fill="hold">
                                          <p:stCondLst>
                                            <p:cond delay="0"/>
                                          </p:stCondLst>
                                        </p:cTn>
                                        <p:tgtEl>
                                          <p:spTgt spid="18"/>
                                        </p:tgtEl>
                                        <p:attrNameLst>
                                          <p:attrName>style.visibility</p:attrName>
                                        </p:attrNameLst>
                                      </p:cBhvr>
                                      <p:to>
                                        <p:strVal val="visible"/>
                                      </p:to>
                                    </p:set>
                                    <p:anim calcmode="lin" valueType="num">
                                      <p:cBhvr>
                                        <p:cTn id="80" dur="500" fill="hold"/>
                                        <p:tgtEl>
                                          <p:spTgt spid="18"/>
                                        </p:tgtEl>
                                        <p:attrNameLst>
                                          <p:attrName>ppt_w</p:attrName>
                                        </p:attrNameLst>
                                      </p:cBhvr>
                                      <p:tavLst>
                                        <p:tav tm="0">
                                          <p:val>
                                            <p:fltVal val="0"/>
                                          </p:val>
                                        </p:tav>
                                        <p:tav tm="100000">
                                          <p:val>
                                            <p:strVal val="#ppt_w"/>
                                          </p:val>
                                        </p:tav>
                                      </p:tavLst>
                                    </p:anim>
                                    <p:anim calcmode="lin" valueType="num">
                                      <p:cBhvr>
                                        <p:cTn id="81" dur="500" fill="hold"/>
                                        <p:tgtEl>
                                          <p:spTgt spid="18"/>
                                        </p:tgtEl>
                                        <p:attrNameLst>
                                          <p:attrName>ppt_h</p:attrName>
                                        </p:attrNameLst>
                                      </p:cBhvr>
                                      <p:tavLst>
                                        <p:tav tm="0">
                                          <p:val>
                                            <p:fltVal val="0"/>
                                          </p:val>
                                        </p:tav>
                                        <p:tav tm="100000">
                                          <p:val>
                                            <p:strVal val="#ppt_h"/>
                                          </p:val>
                                        </p:tav>
                                      </p:tavLst>
                                    </p:anim>
                                    <p:animEffect transition="in" filter="fade">
                                      <p:cBhvr>
                                        <p:cTn id="82" dur="500"/>
                                        <p:tgtEl>
                                          <p:spTgt spid="18"/>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xit" presetSubtype="0" fill="hold" nodeType="clickEffect">
                                  <p:stCondLst>
                                    <p:cond delay="0"/>
                                  </p:stCondLst>
                                  <p:childTnLst>
                                    <p:animEffect transition="out" filter="fade">
                                      <p:cBhvr>
                                        <p:cTn id="86" dur="500"/>
                                        <p:tgtEl>
                                          <p:spTgt spid="17"/>
                                        </p:tgtEl>
                                      </p:cBhvr>
                                    </p:animEffect>
                                    <p:set>
                                      <p:cBhvr>
                                        <p:cTn id="87" dur="1" fill="hold">
                                          <p:stCondLst>
                                            <p:cond delay="499"/>
                                          </p:stCondLst>
                                        </p:cTn>
                                        <p:tgtEl>
                                          <p:spTgt spid="17"/>
                                        </p:tgtEl>
                                        <p:attrNameLst>
                                          <p:attrName>style.visibility</p:attrName>
                                        </p:attrNameLst>
                                      </p:cBhvr>
                                      <p:to>
                                        <p:strVal val="hidden"/>
                                      </p:to>
                                    </p:set>
                                  </p:childTnLst>
                                </p:cTn>
                              </p:par>
                              <p:par>
                                <p:cTn id="88" presetID="10" presetClass="exit" presetSubtype="0" fill="hold" nodeType="withEffect">
                                  <p:stCondLst>
                                    <p:cond delay="0"/>
                                  </p:stCondLst>
                                  <p:childTnLst>
                                    <p:animEffect transition="out" filter="fade">
                                      <p:cBhvr>
                                        <p:cTn id="89" dur="500"/>
                                        <p:tgtEl>
                                          <p:spTgt spid="18"/>
                                        </p:tgtEl>
                                      </p:cBhvr>
                                    </p:animEffect>
                                    <p:set>
                                      <p:cBhvr>
                                        <p:cTn id="90" dur="1" fill="hold">
                                          <p:stCondLst>
                                            <p:cond delay="499"/>
                                          </p:stCondLst>
                                        </p:cTn>
                                        <p:tgtEl>
                                          <p:spTgt spid="18"/>
                                        </p:tgtEl>
                                        <p:attrNameLst>
                                          <p:attrName>style.visibility</p:attrName>
                                        </p:attrNameLst>
                                      </p:cBhvr>
                                      <p:to>
                                        <p:strVal val="hidden"/>
                                      </p:to>
                                    </p:set>
                                  </p:childTnLst>
                                </p:cTn>
                              </p:par>
                            </p:childTnLst>
                          </p:cTn>
                        </p:par>
                        <p:par>
                          <p:cTn id="91" fill="hold">
                            <p:stCondLst>
                              <p:cond delay="500"/>
                            </p:stCondLst>
                            <p:childTnLst>
                              <p:par>
                                <p:cTn id="92" presetID="22" presetClass="entr" presetSubtype="8" fill="hold" nodeType="afterEffect">
                                  <p:stCondLst>
                                    <p:cond delay="250"/>
                                  </p:stCondLst>
                                  <p:childTnLst>
                                    <p:set>
                                      <p:cBhvr>
                                        <p:cTn id="93" dur="1" fill="hold">
                                          <p:stCondLst>
                                            <p:cond delay="0"/>
                                          </p:stCondLst>
                                        </p:cTn>
                                        <p:tgtEl>
                                          <p:spTgt spid="14">
                                            <p:txEl>
                                              <p:pRg st="0" end="0"/>
                                            </p:txEl>
                                          </p:spTgt>
                                        </p:tgtEl>
                                        <p:attrNameLst>
                                          <p:attrName>style.visibility</p:attrName>
                                        </p:attrNameLst>
                                      </p:cBhvr>
                                      <p:to>
                                        <p:strVal val="visible"/>
                                      </p:to>
                                    </p:set>
                                    <p:animEffect transition="in" filter="wipe(left)">
                                      <p:cBhvr>
                                        <p:cTn id="94" dur="500"/>
                                        <p:tgtEl>
                                          <p:spTgt spid="14">
                                            <p:txEl>
                                              <p:pRg st="0" end="0"/>
                                            </p:txEl>
                                          </p:spTgt>
                                        </p:tgtEl>
                                      </p:cBhvr>
                                    </p:animEffect>
                                  </p:childTnLst>
                                </p:cTn>
                              </p:par>
                            </p:childTnLst>
                          </p:cTn>
                        </p:par>
                        <p:par>
                          <p:cTn id="95" fill="hold">
                            <p:stCondLst>
                              <p:cond delay="1250"/>
                            </p:stCondLst>
                            <p:childTnLst>
                              <p:par>
                                <p:cTn id="96" presetID="22" presetClass="entr" presetSubtype="8" fill="hold" nodeType="afterEffect">
                                  <p:stCondLst>
                                    <p:cond delay="500"/>
                                  </p:stCondLst>
                                  <p:childTnLst>
                                    <p:set>
                                      <p:cBhvr>
                                        <p:cTn id="97" dur="1" fill="hold">
                                          <p:stCondLst>
                                            <p:cond delay="0"/>
                                          </p:stCondLst>
                                        </p:cTn>
                                        <p:tgtEl>
                                          <p:spTgt spid="15">
                                            <p:txEl>
                                              <p:pRg st="0" end="0"/>
                                            </p:txEl>
                                          </p:spTgt>
                                        </p:tgtEl>
                                        <p:attrNameLst>
                                          <p:attrName>style.visibility</p:attrName>
                                        </p:attrNameLst>
                                      </p:cBhvr>
                                      <p:to>
                                        <p:strVal val="visible"/>
                                      </p:to>
                                    </p:set>
                                    <p:animEffect transition="in" filter="wipe(left)">
                                      <p:cBhvr>
                                        <p:cTn id="98" dur="500"/>
                                        <p:tgtEl>
                                          <p:spTgt spid="15">
                                            <p:txEl>
                                              <p:pRg st="0" end="0"/>
                                            </p:txEl>
                                          </p:spTgt>
                                        </p:tgtEl>
                                      </p:cBhvr>
                                    </p:animEffect>
                                  </p:childTnLst>
                                </p:cTn>
                              </p:par>
                            </p:childTnLst>
                          </p:cTn>
                        </p:par>
                        <p:par>
                          <p:cTn id="99" fill="hold">
                            <p:stCondLst>
                              <p:cond delay="2250"/>
                            </p:stCondLst>
                            <p:childTnLst>
                              <p:par>
                                <p:cTn id="100" presetID="53" presetClass="entr" presetSubtype="16" fill="hold" nodeType="afterEffect">
                                  <p:stCondLst>
                                    <p:cond delay="500"/>
                                  </p:stCondLst>
                                  <p:childTnLst>
                                    <p:set>
                                      <p:cBhvr>
                                        <p:cTn id="101" dur="1" fill="hold">
                                          <p:stCondLst>
                                            <p:cond delay="0"/>
                                          </p:stCondLst>
                                        </p:cTn>
                                        <p:tgtEl>
                                          <p:spTgt spid="20"/>
                                        </p:tgtEl>
                                        <p:attrNameLst>
                                          <p:attrName>style.visibility</p:attrName>
                                        </p:attrNameLst>
                                      </p:cBhvr>
                                      <p:to>
                                        <p:strVal val="visible"/>
                                      </p:to>
                                    </p:set>
                                    <p:anim calcmode="lin" valueType="num">
                                      <p:cBhvr>
                                        <p:cTn id="102" dur="500" fill="hold"/>
                                        <p:tgtEl>
                                          <p:spTgt spid="20"/>
                                        </p:tgtEl>
                                        <p:attrNameLst>
                                          <p:attrName>ppt_w</p:attrName>
                                        </p:attrNameLst>
                                      </p:cBhvr>
                                      <p:tavLst>
                                        <p:tav tm="0">
                                          <p:val>
                                            <p:fltVal val="0"/>
                                          </p:val>
                                        </p:tav>
                                        <p:tav tm="100000">
                                          <p:val>
                                            <p:strVal val="#ppt_w"/>
                                          </p:val>
                                        </p:tav>
                                      </p:tavLst>
                                    </p:anim>
                                    <p:anim calcmode="lin" valueType="num">
                                      <p:cBhvr>
                                        <p:cTn id="103" dur="500" fill="hold"/>
                                        <p:tgtEl>
                                          <p:spTgt spid="20"/>
                                        </p:tgtEl>
                                        <p:attrNameLst>
                                          <p:attrName>ppt_h</p:attrName>
                                        </p:attrNameLst>
                                      </p:cBhvr>
                                      <p:tavLst>
                                        <p:tav tm="0">
                                          <p:val>
                                            <p:fltVal val="0"/>
                                          </p:val>
                                        </p:tav>
                                        <p:tav tm="100000">
                                          <p:val>
                                            <p:strVal val="#ppt_h"/>
                                          </p:val>
                                        </p:tav>
                                      </p:tavLst>
                                    </p:anim>
                                    <p:animEffect transition="in" filter="fade">
                                      <p:cBhvr>
                                        <p:cTn id="10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8331" y="0"/>
            <a:ext cx="8826157" cy="4948014"/>
          </a:xfrm>
          <a:prstGeom prst="rect">
            <a:avLst/>
          </a:prstGeom>
          <a:ln>
            <a:noFill/>
          </a:ln>
          <a:effectLst>
            <a:softEdge rad="317500"/>
          </a:effectLst>
        </p:spPr>
      </p:pic>
      <p:sp>
        <p:nvSpPr>
          <p:cNvPr id="2" name="Titel 1"/>
          <p:cNvSpPr>
            <a:spLocks noGrp="1"/>
          </p:cNvSpPr>
          <p:nvPr>
            <p:ph type="ctrTitle"/>
          </p:nvPr>
        </p:nvSpPr>
        <p:spPr>
          <a:xfrm>
            <a:off x="685800" y="303499"/>
            <a:ext cx="7772400" cy="756083"/>
          </a:xfrm>
        </p:spPr>
        <p:txBody>
          <a:bodyPr>
            <a:normAutofit/>
          </a:bodyPr>
          <a:lstStyle/>
          <a:p>
            <a:pPr algn="ctr"/>
            <a:r>
              <a:rPr lang="de-DE" dirty="0">
                <a:latin typeface="MV Boli" pitchFamily="2" charset="0"/>
                <a:cs typeface="MV Boli" pitchFamily="2" charset="0"/>
              </a:rPr>
              <a:t>Team Rex</a:t>
            </a:r>
            <a:endParaRPr lang="de-DE" sz="3600" dirty="0">
              <a:latin typeface="MV Boli" pitchFamily="2" charset="0"/>
              <a:cs typeface="MV Boli" pitchFamily="2" charset="0"/>
            </a:endParaRPr>
          </a:p>
        </p:txBody>
      </p:sp>
      <p:sp>
        <p:nvSpPr>
          <p:cNvPr id="3" name="Untertitel 2"/>
          <p:cNvSpPr>
            <a:spLocks noGrp="1"/>
          </p:cNvSpPr>
          <p:nvPr>
            <p:ph type="subTitle" idx="1"/>
          </p:nvPr>
        </p:nvSpPr>
        <p:spPr>
          <a:xfrm>
            <a:off x="685800" y="1491630"/>
            <a:ext cx="7772400" cy="3348372"/>
          </a:xfrm>
        </p:spPr>
        <p:txBody>
          <a:bodyPr>
            <a:normAutofit/>
          </a:bodyPr>
          <a:lstStyle/>
          <a:p>
            <a:pPr marL="285750" indent="-285750" algn="l">
              <a:buFont typeface="Arial" panose="020B0604020202020204" pitchFamily="34" charset="0"/>
              <a:buChar char="•"/>
            </a:pPr>
            <a:r>
              <a:rPr lang="de-DE" sz="2000" dirty="0">
                <a:latin typeface="MV Boli" pitchFamily="2" charset="0"/>
                <a:cs typeface="MV Boli" pitchFamily="2" charset="0"/>
              </a:rPr>
              <a:t>Michelle </a:t>
            </a:r>
            <a:r>
              <a:rPr lang="de-DE" sz="2000" dirty="0" err="1">
                <a:latin typeface="MV Boli" pitchFamily="2" charset="0"/>
                <a:cs typeface="MV Boli" pitchFamily="2" charset="0"/>
              </a:rPr>
              <a:t>Gaußmann</a:t>
            </a:r>
            <a:endParaRPr lang="de-DE" sz="2000" dirty="0">
              <a:latin typeface="MV Boli" pitchFamily="2" charset="0"/>
              <a:cs typeface="MV Boli" pitchFamily="2" charset="0"/>
            </a:endParaRPr>
          </a:p>
          <a:p>
            <a:pPr marL="285750" indent="-285750" algn="l">
              <a:buFont typeface="Arial" panose="020B0604020202020204" pitchFamily="34" charset="0"/>
              <a:buChar char="•"/>
            </a:pPr>
            <a:r>
              <a:rPr lang="de-DE" sz="2000" dirty="0">
                <a:latin typeface="MV Boli" pitchFamily="2" charset="0"/>
                <a:cs typeface="MV Boli" pitchFamily="2" charset="0"/>
              </a:rPr>
              <a:t>Jesse Haines</a:t>
            </a:r>
          </a:p>
          <a:p>
            <a:pPr marL="285750" indent="-285750" algn="l">
              <a:buFont typeface="Arial" panose="020B0604020202020204" pitchFamily="34" charset="0"/>
              <a:buChar char="•"/>
            </a:pPr>
            <a:r>
              <a:rPr lang="de-DE" sz="2000" dirty="0" smtClean="0">
                <a:latin typeface="MV Boli" pitchFamily="2" charset="0"/>
                <a:cs typeface="MV Boli" pitchFamily="2" charset="0"/>
              </a:rPr>
              <a:t>Levin </a:t>
            </a:r>
            <a:r>
              <a:rPr lang="de-DE" sz="2000" dirty="0">
                <a:latin typeface="MV Boli" pitchFamily="2" charset="0"/>
                <a:cs typeface="MV Boli" pitchFamily="2" charset="0"/>
              </a:rPr>
              <a:t>Lang</a:t>
            </a:r>
          </a:p>
          <a:p>
            <a:pPr marL="285750" indent="-285750" algn="l">
              <a:buFont typeface="Arial" panose="020B0604020202020204" pitchFamily="34" charset="0"/>
              <a:buChar char="•"/>
            </a:pPr>
            <a:r>
              <a:rPr lang="de-DE" sz="2000" dirty="0">
                <a:latin typeface="MV Boli" pitchFamily="2" charset="0"/>
                <a:cs typeface="MV Boli" pitchFamily="2" charset="0"/>
              </a:rPr>
              <a:t>Michelle Mohn</a:t>
            </a:r>
          </a:p>
          <a:p>
            <a:pPr marL="285750" indent="-285750" algn="l">
              <a:buFont typeface="Arial" panose="020B0604020202020204" pitchFamily="34" charset="0"/>
              <a:buChar char="•"/>
            </a:pPr>
            <a:r>
              <a:rPr lang="de-DE" sz="2000" dirty="0" err="1" smtClean="0">
                <a:latin typeface="MV Boli" pitchFamily="2" charset="0"/>
                <a:cs typeface="MV Boli" pitchFamily="2" charset="0"/>
              </a:rPr>
              <a:t>Marlou</a:t>
            </a:r>
            <a:r>
              <a:rPr lang="de-DE" sz="2000" dirty="0" smtClean="0">
                <a:latin typeface="MV Boli" pitchFamily="2" charset="0"/>
                <a:cs typeface="MV Boli" pitchFamily="2" charset="0"/>
              </a:rPr>
              <a:t> </a:t>
            </a:r>
            <a:r>
              <a:rPr lang="de-DE" sz="2000" dirty="0">
                <a:latin typeface="MV Boli" pitchFamily="2" charset="0"/>
                <a:cs typeface="MV Boli" pitchFamily="2" charset="0"/>
              </a:rPr>
              <a:t>Nolting</a:t>
            </a:r>
          </a:p>
        </p:txBody>
      </p:sp>
      <p:sp>
        <p:nvSpPr>
          <p:cNvPr id="6" name="Textfeld 5">
            <a:extLst>
              <a:ext uri="{FF2B5EF4-FFF2-40B4-BE49-F238E27FC236}">
                <a16:creationId xmlns:a16="http://schemas.microsoft.com/office/drawing/2014/main" id="{9E9515BE-AA36-4949-A48E-F631C6C9A9FA}"/>
              </a:ext>
            </a:extLst>
          </p:cNvPr>
          <p:cNvSpPr txBox="1"/>
          <p:nvPr/>
        </p:nvSpPr>
        <p:spPr>
          <a:xfrm>
            <a:off x="611560" y="1122298"/>
            <a:ext cx="1941984" cy="400110"/>
          </a:xfrm>
          <a:prstGeom prst="rect">
            <a:avLst/>
          </a:prstGeom>
          <a:noFill/>
        </p:spPr>
        <p:txBody>
          <a:bodyPr wrap="square" rtlCol="0">
            <a:spAutoFit/>
          </a:bodyPr>
          <a:lstStyle/>
          <a:p>
            <a:r>
              <a:rPr lang="de-DE" sz="2000" i="1" u="sng" dirty="0">
                <a:latin typeface="MV Boli" panose="02000500030200090000" pitchFamily="2" charset="0"/>
                <a:cs typeface="MV Boli" panose="02000500030200090000" pitchFamily="2" charset="0"/>
              </a:rPr>
              <a:t>Artists:</a:t>
            </a:r>
          </a:p>
        </p:txBody>
      </p:sp>
      <p:pic>
        <p:nvPicPr>
          <p:cNvPr id="7" name="Grafik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19873" y="1146482"/>
            <a:ext cx="2600420" cy="2289364"/>
          </a:xfrm>
          <a:prstGeom prst="rect">
            <a:avLst/>
          </a:prstGeom>
        </p:spPr>
      </p:pic>
      <p:pic>
        <p:nvPicPr>
          <p:cNvPr id="9" name="Grafik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28184" y="2097886"/>
            <a:ext cx="2428098" cy="2526092"/>
          </a:xfrm>
          <a:prstGeom prst="rect">
            <a:avLst/>
          </a:prstGeom>
        </p:spPr>
      </p:pic>
      <p:pic>
        <p:nvPicPr>
          <p:cNvPr id="11" name="Grafik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401367" y="1112975"/>
            <a:ext cx="1867744" cy="2727684"/>
          </a:xfrm>
          <a:prstGeom prst="rect">
            <a:avLst/>
          </a:prstGeom>
        </p:spPr>
      </p:pic>
      <p:pic>
        <p:nvPicPr>
          <p:cNvPr id="12" name="Grafik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192516" y="2073010"/>
            <a:ext cx="1886306" cy="2865428"/>
          </a:xfrm>
          <a:prstGeom prst="rect">
            <a:avLst/>
          </a:prstGeom>
        </p:spPr>
      </p:pic>
      <p:pic>
        <p:nvPicPr>
          <p:cNvPr id="13" name="Grafik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977867" y="1041293"/>
            <a:ext cx="1886306" cy="2865428"/>
          </a:xfrm>
          <a:prstGeom prst="rect">
            <a:avLst/>
          </a:prstGeom>
        </p:spPr>
      </p:pic>
      <p:pic>
        <p:nvPicPr>
          <p:cNvPr id="14" name="Grafik 1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816198" y="1059582"/>
            <a:ext cx="4029413" cy="1973379"/>
          </a:xfrm>
          <a:prstGeom prst="rect">
            <a:avLst/>
          </a:prstGeom>
        </p:spPr>
      </p:pic>
      <p:pic>
        <p:nvPicPr>
          <p:cNvPr id="15" name="Grafik 14"/>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225849" y="1930614"/>
            <a:ext cx="2841090" cy="1698233"/>
          </a:xfrm>
          <a:prstGeom prst="rect">
            <a:avLst/>
          </a:prstGeom>
        </p:spPr>
      </p:pic>
      <p:pic>
        <p:nvPicPr>
          <p:cNvPr id="17" name="Grafik 16"/>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179137" y="2373805"/>
            <a:ext cx="1483222" cy="2452074"/>
          </a:xfrm>
          <a:prstGeom prst="rect">
            <a:avLst/>
          </a:prstGeom>
        </p:spPr>
      </p:pic>
      <p:pic>
        <p:nvPicPr>
          <p:cNvPr id="18" name="Grafik 17"/>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384378" y="3043572"/>
            <a:ext cx="2936344" cy="1950070"/>
          </a:xfrm>
          <a:prstGeom prst="rect">
            <a:avLst/>
          </a:prstGeom>
        </p:spPr>
      </p:pic>
      <p:pic>
        <p:nvPicPr>
          <p:cNvPr id="19" name="Grafik 18"/>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409032" y="1059970"/>
            <a:ext cx="3804105" cy="2173774"/>
          </a:xfrm>
          <a:prstGeom prst="rect">
            <a:avLst/>
          </a:prstGeom>
        </p:spPr>
      </p:pic>
      <p:pic>
        <p:nvPicPr>
          <p:cNvPr id="20" name="Grafik 19"/>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6471889" y="2598527"/>
            <a:ext cx="2393285" cy="2393285"/>
          </a:xfrm>
          <a:prstGeom prst="rect">
            <a:avLst/>
          </a:prstGeom>
        </p:spPr>
      </p:pic>
      <p:pic>
        <p:nvPicPr>
          <p:cNvPr id="21" name="Grafik 2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452626" y="1192110"/>
            <a:ext cx="1475629" cy="3121524"/>
          </a:xfrm>
          <a:prstGeom prst="rect">
            <a:avLst/>
          </a:prstGeom>
        </p:spPr>
      </p:pic>
      <p:pic>
        <p:nvPicPr>
          <p:cNvPr id="22" name="Grafik 21"/>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4108504" y="2198511"/>
            <a:ext cx="3995656" cy="2385526"/>
          </a:xfrm>
          <a:prstGeom prst="rect">
            <a:avLst/>
          </a:prstGeom>
        </p:spPr>
      </p:pic>
      <p:pic>
        <p:nvPicPr>
          <p:cNvPr id="23" name="Grafik 22"/>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6060725" y="1049986"/>
            <a:ext cx="1683118" cy="1566830"/>
          </a:xfrm>
          <a:prstGeom prst="rect">
            <a:avLst/>
          </a:prstGeom>
        </p:spPr>
      </p:pic>
      <p:pic>
        <p:nvPicPr>
          <p:cNvPr id="5" name="Grafik 4"/>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3395003" y="1099499"/>
            <a:ext cx="3803135" cy="2535423"/>
          </a:xfrm>
          <a:prstGeom prst="rect">
            <a:avLst/>
          </a:prstGeom>
        </p:spPr>
      </p:pic>
      <p:pic>
        <p:nvPicPr>
          <p:cNvPr id="8" name="Grafik 7"/>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5676617" y="2547966"/>
            <a:ext cx="3177040" cy="2465689"/>
          </a:xfrm>
          <a:prstGeom prst="rect">
            <a:avLst/>
          </a:prstGeom>
        </p:spPr>
      </p:pic>
      <p:pic>
        <p:nvPicPr>
          <p:cNvPr id="10" name="Grafik 9"/>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3407191" y="1068201"/>
            <a:ext cx="2169545" cy="2544973"/>
          </a:xfrm>
          <a:prstGeom prst="rect">
            <a:avLst/>
          </a:prstGeom>
        </p:spPr>
      </p:pic>
      <p:pic>
        <p:nvPicPr>
          <p:cNvPr id="24" name="Grafik 23"/>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7767117" y="1409480"/>
            <a:ext cx="1086540" cy="2645582"/>
          </a:xfrm>
          <a:prstGeom prst="rect">
            <a:avLst/>
          </a:prstGeom>
        </p:spPr>
      </p:pic>
      <p:pic>
        <p:nvPicPr>
          <p:cNvPr id="25" name="Grafik 24"/>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4122697" y="2963798"/>
            <a:ext cx="2079898" cy="1823244"/>
          </a:xfrm>
          <a:prstGeom prst="rect">
            <a:avLst/>
          </a:prstGeom>
        </p:spPr>
      </p:pic>
      <p:pic>
        <p:nvPicPr>
          <p:cNvPr id="26" name="Grafik 25"/>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5806602" y="1060894"/>
            <a:ext cx="1386689" cy="1225588"/>
          </a:xfrm>
          <a:prstGeom prst="rect">
            <a:avLst/>
          </a:prstGeom>
        </p:spPr>
      </p:pic>
      <p:pic>
        <p:nvPicPr>
          <p:cNvPr id="27" name="Grafik 26"/>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6448961" y="2449022"/>
            <a:ext cx="1152146" cy="1391637"/>
          </a:xfrm>
          <a:prstGeom prst="rect">
            <a:avLst/>
          </a:prstGeom>
        </p:spPr>
      </p:pic>
      <p:pic>
        <p:nvPicPr>
          <p:cNvPr id="29" name="Grafik 28"/>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7407066" y="3407053"/>
            <a:ext cx="1479894" cy="1479894"/>
          </a:xfrm>
          <a:prstGeom prst="rect">
            <a:avLst/>
          </a:prstGeom>
        </p:spPr>
      </p:pic>
      <p:pic>
        <p:nvPicPr>
          <p:cNvPr id="16" name="Grafik 15"/>
          <p:cNvPicPr>
            <a:picLocks noChangeAspect="1"/>
          </p:cNvPicPr>
          <p:nvPr/>
        </p:nvPicPr>
        <p:blipFill>
          <a:blip r:embed="rId26" cstate="print">
            <a:extLst>
              <a:ext uri="{28A0092B-C50C-407E-A947-70E740481C1C}">
                <a14:useLocalDpi xmlns:a14="http://schemas.microsoft.com/office/drawing/2010/main" val="0"/>
              </a:ext>
            </a:extLst>
          </a:blip>
          <a:stretch>
            <a:fillRect/>
          </a:stretch>
        </p:blipFill>
        <p:spPr>
          <a:xfrm>
            <a:off x="3638498" y="1067813"/>
            <a:ext cx="1601516" cy="2847139"/>
          </a:xfrm>
          <a:prstGeom prst="rect">
            <a:avLst/>
          </a:prstGeom>
        </p:spPr>
      </p:pic>
      <p:pic>
        <p:nvPicPr>
          <p:cNvPr id="28" name="Grafik 2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5597812" y="1059905"/>
            <a:ext cx="3399429" cy="2854193"/>
          </a:xfrm>
          <a:prstGeom prst="rect">
            <a:avLst/>
          </a:prstGeom>
        </p:spPr>
      </p:pic>
      <p:pic>
        <p:nvPicPr>
          <p:cNvPr id="30" name="Grafik 29"/>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3384379" y="1052273"/>
            <a:ext cx="4254720" cy="2098816"/>
          </a:xfrm>
          <a:prstGeom prst="rect">
            <a:avLst/>
          </a:prstGeom>
        </p:spPr>
      </p:pic>
      <p:pic>
        <p:nvPicPr>
          <p:cNvPr id="31" name="Grafik 30"/>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4592064" y="2540708"/>
            <a:ext cx="4413605" cy="2154509"/>
          </a:xfrm>
          <a:prstGeom prst="rect">
            <a:avLst/>
          </a:prstGeom>
        </p:spPr>
      </p:pic>
      <p:pic>
        <p:nvPicPr>
          <p:cNvPr id="32" name="Grafik 31"/>
          <p:cNvPicPr>
            <a:picLocks noChangeAspect="1"/>
          </p:cNvPicPr>
          <p:nvPr/>
        </p:nvPicPr>
        <p:blipFill>
          <a:blip r:embed="rId30" cstate="print">
            <a:extLst>
              <a:ext uri="{28A0092B-C50C-407E-A947-70E740481C1C}">
                <a14:useLocalDpi xmlns:a14="http://schemas.microsoft.com/office/drawing/2010/main" val="0"/>
              </a:ext>
            </a:extLst>
          </a:blip>
          <a:stretch>
            <a:fillRect/>
          </a:stretch>
        </p:blipFill>
        <p:spPr>
          <a:xfrm>
            <a:off x="2954469" y="2496724"/>
            <a:ext cx="3189481" cy="2217419"/>
          </a:xfrm>
          <a:prstGeom prst="rect">
            <a:avLst/>
          </a:prstGeom>
        </p:spPr>
      </p:pic>
      <p:sp>
        <p:nvSpPr>
          <p:cNvPr id="33" name="Rechteck 32"/>
          <p:cNvSpPr/>
          <p:nvPr/>
        </p:nvSpPr>
        <p:spPr>
          <a:xfrm>
            <a:off x="97150" y="4584037"/>
            <a:ext cx="611065" cy="369332"/>
          </a:xfrm>
          <a:prstGeom prst="rect">
            <a:avLst/>
          </a:prstGeom>
        </p:spPr>
        <p:txBody>
          <a:bodyPr wrap="none">
            <a:spAutoFit/>
          </a:bodyPr>
          <a:lstStyle/>
          <a:p>
            <a:r>
              <a:rPr lang="en-US" dirty="0" smtClean="0">
                <a:latin typeface="MV Boli" panose="02000500030200090000" pitchFamily="2" charset="0"/>
                <a:cs typeface="MV Boli" panose="02000500030200090000" pitchFamily="2" charset="0"/>
              </a:rPr>
              <a:t>5/9</a:t>
            </a:r>
            <a:endParaRPr lang="de-DE" dirty="0">
              <a:latin typeface="MV Boli" panose="02000500030200090000" pitchFamily="2" charset="0"/>
              <a:cs typeface="MV Boli" panose="02000500030200090000" pitchFamily="2" charset="0"/>
            </a:endParaRPr>
          </a:p>
        </p:txBody>
      </p:sp>
    </p:spTree>
    <p:extLst>
      <p:ext uri="{BB962C8B-B14F-4D97-AF65-F5344CB8AC3E}">
        <p14:creationId xmlns:p14="http://schemas.microsoft.com/office/powerpoint/2010/main" val="2012285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nodeType="after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wipe(left)">
                                      <p:cBhvr>
                                        <p:cTn id="10" dur="500"/>
                                        <p:tgtEl>
                                          <p:spTgt spid="6">
                                            <p:txEl>
                                              <p:pRg st="0" end="0"/>
                                            </p:txEl>
                                          </p:spTgt>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left)">
                                      <p:cBhvr>
                                        <p:cTn id="14" dur="500"/>
                                        <p:tgtEl>
                                          <p:spTgt spid="3">
                                            <p:txEl>
                                              <p:pRg st="0" end="0"/>
                                            </p:txEl>
                                          </p:spTgt>
                                        </p:tgtEl>
                                      </p:cBhvr>
                                    </p:animEffect>
                                  </p:childTnLst>
                                </p:cTn>
                              </p:par>
                            </p:childTnLst>
                          </p:cTn>
                        </p:par>
                        <p:par>
                          <p:cTn id="15" fill="hold">
                            <p:stCondLst>
                              <p:cond delay="1000"/>
                            </p:stCondLst>
                            <p:childTnLst>
                              <p:par>
                                <p:cTn id="16" presetID="53" presetClass="entr" presetSubtype="16" fill="hold" nodeType="afterEffect">
                                  <p:stCondLst>
                                    <p:cond delay="100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animEffect transition="in" filter="fade">
                                      <p:cBhvr>
                                        <p:cTn id="20" dur="500"/>
                                        <p:tgtEl>
                                          <p:spTgt spid="7"/>
                                        </p:tgtEl>
                                      </p:cBhvr>
                                    </p:animEffect>
                                  </p:childTnLst>
                                </p:cTn>
                              </p:par>
                            </p:childTnLst>
                          </p:cTn>
                        </p:par>
                        <p:par>
                          <p:cTn id="21" fill="hold">
                            <p:stCondLst>
                              <p:cond delay="2500"/>
                            </p:stCondLst>
                            <p:childTnLst>
                              <p:par>
                                <p:cTn id="22" presetID="53" presetClass="entr" presetSubtype="16" fill="hold" nodeType="afterEffect">
                                  <p:stCondLst>
                                    <p:cond delay="500"/>
                                  </p:stCondLst>
                                  <p:childTnLst>
                                    <p:set>
                                      <p:cBhvr>
                                        <p:cTn id="23" dur="1" fill="hold">
                                          <p:stCondLst>
                                            <p:cond delay="0"/>
                                          </p:stCondLst>
                                        </p:cTn>
                                        <p:tgtEl>
                                          <p:spTgt spid="9"/>
                                        </p:tgtEl>
                                        <p:attrNameLst>
                                          <p:attrName>style.visibility</p:attrName>
                                        </p:attrNameLst>
                                      </p:cBhvr>
                                      <p:to>
                                        <p:strVal val="visible"/>
                                      </p:to>
                                    </p:set>
                                    <p:anim calcmode="lin" valueType="num">
                                      <p:cBhvr>
                                        <p:cTn id="24" dur="500" fill="hold"/>
                                        <p:tgtEl>
                                          <p:spTgt spid="9"/>
                                        </p:tgtEl>
                                        <p:attrNameLst>
                                          <p:attrName>ppt_w</p:attrName>
                                        </p:attrNameLst>
                                      </p:cBhvr>
                                      <p:tavLst>
                                        <p:tav tm="0">
                                          <p:val>
                                            <p:fltVal val="0"/>
                                          </p:val>
                                        </p:tav>
                                        <p:tav tm="100000">
                                          <p:val>
                                            <p:strVal val="#ppt_w"/>
                                          </p:val>
                                        </p:tav>
                                      </p:tavLst>
                                    </p:anim>
                                    <p:anim calcmode="lin" valueType="num">
                                      <p:cBhvr>
                                        <p:cTn id="25" dur="500" fill="hold"/>
                                        <p:tgtEl>
                                          <p:spTgt spid="9"/>
                                        </p:tgtEl>
                                        <p:attrNameLst>
                                          <p:attrName>ppt_h</p:attrName>
                                        </p:attrNameLst>
                                      </p:cBhvr>
                                      <p:tavLst>
                                        <p:tav tm="0">
                                          <p:val>
                                            <p:fltVal val="0"/>
                                          </p:val>
                                        </p:tav>
                                        <p:tav tm="100000">
                                          <p:val>
                                            <p:strVal val="#ppt_h"/>
                                          </p:val>
                                        </p:tav>
                                      </p:tavLst>
                                    </p:anim>
                                    <p:animEffect transition="in" filter="fad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nodeType="clickEffect">
                                  <p:stCondLst>
                                    <p:cond delay="0"/>
                                  </p:stCondLst>
                                  <p:childTnLst>
                                    <p:animEffect transition="out" filter="fade">
                                      <p:cBhvr>
                                        <p:cTn id="30" dur="500"/>
                                        <p:tgtEl>
                                          <p:spTgt spid="7"/>
                                        </p:tgtEl>
                                      </p:cBhvr>
                                    </p:animEffect>
                                    <p:set>
                                      <p:cBhvr>
                                        <p:cTn id="31" dur="1" fill="hold">
                                          <p:stCondLst>
                                            <p:cond delay="499"/>
                                          </p:stCondLst>
                                        </p:cTn>
                                        <p:tgtEl>
                                          <p:spTgt spid="7"/>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500"/>
                                        <p:tgtEl>
                                          <p:spTgt spid="9"/>
                                        </p:tgtEl>
                                      </p:cBhvr>
                                    </p:animEffect>
                                    <p:set>
                                      <p:cBhvr>
                                        <p:cTn id="34" dur="1" fill="hold">
                                          <p:stCondLst>
                                            <p:cond delay="499"/>
                                          </p:stCondLst>
                                        </p:cTn>
                                        <p:tgtEl>
                                          <p:spTgt spid="9"/>
                                        </p:tgtEl>
                                        <p:attrNameLst>
                                          <p:attrName>style.visibility</p:attrName>
                                        </p:attrNameLst>
                                      </p:cBhvr>
                                      <p:to>
                                        <p:strVal val="hidden"/>
                                      </p:to>
                                    </p:set>
                                  </p:childTnLst>
                                </p:cTn>
                              </p:par>
                            </p:childTnLst>
                          </p:cTn>
                        </p:par>
                        <p:par>
                          <p:cTn id="35" fill="hold">
                            <p:stCondLst>
                              <p:cond delay="500"/>
                            </p:stCondLst>
                            <p:childTnLst>
                              <p:par>
                                <p:cTn id="36" presetID="53" presetClass="entr" presetSubtype="16" fill="hold" nodeType="afterEffect">
                                  <p:stCondLst>
                                    <p:cond delay="1000"/>
                                  </p:stCondLst>
                                  <p:childTnLst>
                                    <p:set>
                                      <p:cBhvr>
                                        <p:cTn id="37" dur="1" fill="hold">
                                          <p:stCondLst>
                                            <p:cond delay="0"/>
                                          </p:stCondLst>
                                        </p:cTn>
                                        <p:tgtEl>
                                          <p:spTgt spid="11"/>
                                        </p:tgtEl>
                                        <p:attrNameLst>
                                          <p:attrName>style.visibility</p:attrName>
                                        </p:attrNameLst>
                                      </p:cBhvr>
                                      <p:to>
                                        <p:strVal val="visible"/>
                                      </p:to>
                                    </p:set>
                                    <p:anim calcmode="lin" valueType="num">
                                      <p:cBhvr>
                                        <p:cTn id="38" dur="500" fill="hold"/>
                                        <p:tgtEl>
                                          <p:spTgt spid="11"/>
                                        </p:tgtEl>
                                        <p:attrNameLst>
                                          <p:attrName>ppt_w</p:attrName>
                                        </p:attrNameLst>
                                      </p:cBhvr>
                                      <p:tavLst>
                                        <p:tav tm="0">
                                          <p:val>
                                            <p:fltVal val="0"/>
                                          </p:val>
                                        </p:tav>
                                        <p:tav tm="100000">
                                          <p:val>
                                            <p:strVal val="#ppt_w"/>
                                          </p:val>
                                        </p:tav>
                                      </p:tavLst>
                                    </p:anim>
                                    <p:anim calcmode="lin" valueType="num">
                                      <p:cBhvr>
                                        <p:cTn id="39" dur="500" fill="hold"/>
                                        <p:tgtEl>
                                          <p:spTgt spid="11"/>
                                        </p:tgtEl>
                                        <p:attrNameLst>
                                          <p:attrName>ppt_h</p:attrName>
                                        </p:attrNameLst>
                                      </p:cBhvr>
                                      <p:tavLst>
                                        <p:tav tm="0">
                                          <p:val>
                                            <p:fltVal val="0"/>
                                          </p:val>
                                        </p:tav>
                                        <p:tav tm="100000">
                                          <p:val>
                                            <p:strVal val="#ppt_h"/>
                                          </p:val>
                                        </p:tav>
                                      </p:tavLst>
                                    </p:anim>
                                    <p:animEffect transition="in" filter="fade">
                                      <p:cBhvr>
                                        <p:cTn id="40" dur="500"/>
                                        <p:tgtEl>
                                          <p:spTgt spid="11"/>
                                        </p:tgtEl>
                                      </p:cBhvr>
                                    </p:animEffect>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nodeType="clickEffect">
                                  <p:stCondLst>
                                    <p:cond delay="0"/>
                                  </p:stCondLst>
                                  <p:childTnLst>
                                    <p:set>
                                      <p:cBhvr>
                                        <p:cTn id="44" dur="1" fill="hold">
                                          <p:stCondLst>
                                            <p:cond delay="0"/>
                                          </p:stCondLst>
                                        </p:cTn>
                                        <p:tgtEl>
                                          <p:spTgt spid="12"/>
                                        </p:tgtEl>
                                        <p:attrNameLst>
                                          <p:attrName>style.visibility</p:attrName>
                                        </p:attrNameLst>
                                      </p:cBhvr>
                                      <p:to>
                                        <p:strVal val="visible"/>
                                      </p:to>
                                    </p:set>
                                    <p:anim calcmode="lin" valueType="num">
                                      <p:cBhvr>
                                        <p:cTn id="45" dur="500" fill="hold"/>
                                        <p:tgtEl>
                                          <p:spTgt spid="12"/>
                                        </p:tgtEl>
                                        <p:attrNameLst>
                                          <p:attrName>ppt_w</p:attrName>
                                        </p:attrNameLst>
                                      </p:cBhvr>
                                      <p:tavLst>
                                        <p:tav tm="0">
                                          <p:val>
                                            <p:fltVal val="0"/>
                                          </p:val>
                                        </p:tav>
                                        <p:tav tm="100000">
                                          <p:val>
                                            <p:strVal val="#ppt_w"/>
                                          </p:val>
                                        </p:tav>
                                      </p:tavLst>
                                    </p:anim>
                                    <p:anim calcmode="lin" valueType="num">
                                      <p:cBhvr>
                                        <p:cTn id="46" dur="500" fill="hold"/>
                                        <p:tgtEl>
                                          <p:spTgt spid="12"/>
                                        </p:tgtEl>
                                        <p:attrNameLst>
                                          <p:attrName>ppt_h</p:attrName>
                                        </p:attrNameLst>
                                      </p:cBhvr>
                                      <p:tavLst>
                                        <p:tav tm="0">
                                          <p:val>
                                            <p:fltVal val="0"/>
                                          </p:val>
                                        </p:tav>
                                        <p:tav tm="100000">
                                          <p:val>
                                            <p:strVal val="#ppt_h"/>
                                          </p:val>
                                        </p:tav>
                                      </p:tavLst>
                                    </p:anim>
                                    <p:animEffect transition="in" filter="fade">
                                      <p:cBhvr>
                                        <p:cTn id="47" dur="500"/>
                                        <p:tgtEl>
                                          <p:spTgt spid="12"/>
                                        </p:tgtEl>
                                      </p:cBhvr>
                                    </p:animEffect>
                                  </p:childTnLst>
                                </p:cTn>
                              </p:par>
                            </p:childTnLst>
                          </p:cTn>
                        </p:par>
                      </p:childTnLst>
                    </p:cTn>
                  </p:par>
                  <p:par>
                    <p:cTn id="48" fill="hold">
                      <p:stCondLst>
                        <p:cond delay="indefinite"/>
                      </p:stCondLst>
                      <p:childTnLst>
                        <p:par>
                          <p:cTn id="49" fill="hold">
                            <p:stCondLst>
                              <p:cond delay="0"/>
                            </p:stCondLst>
                            <p:childTnLst>
                              <p:par>
                                <p:cTn id="50" presetID="53" presetClass="entr" presetSubtype="16" fill="hold" nodeType="click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p:cTn id="52" dur="500" fill="hold"/>
                                        <p:tgtEl>
                                          <p:spTgt spid="13"/>
                                        </p:tgtEl>
                                        <p:attrNameLst>
                                          <p:attrName>ppt_w</p:attrName>
                                        </p:attrNameLst>
                                      </p:cBhvr>
                                      <p:tavLst>
                                        <p:tav tm="0">
                                          <p:val>
                                            <p:fltVal val="0"/>
                                          </p:val>
                                        </p:tav>
                                        <p:tav tm="100000">
                                          <p:val>
                                            <p:strVal val="#ppt_w"/>
                                          </p:val>
                                        </p:tav>
                                      </p:tavLst>
                                    </p:anim>
                                    <p:anim calcmode="lin" valueType="num">
                                      <p:cBhvr>
                                        <p:cTn id="53" dur="500" fill="hold"/>
                                        <p:tgtEl>
                                          <p:spTgt spid="13"/>
                                        </p:tgtEl>
                                        <p:attrNameLst>
                                          <p:attrName>ppt_h</p:attrName>
                                        </p:attrNameLst>
                                      </p:cBhvr>
                                      <p:tavLst>
                                        <p:tav tm="0">
                                          <p:val>
                                            <p:fltVal val="0"/>
                                          </p:val>
                                        </p:tav>
                                        <p:tav tm="100000">
                                          <p:val>
                                            <p:strVal val="#ppt_h"/>
                                          </p:val>
                                        </p:tav>
                                      </p:tavLst>
                                    </p:anim>
                                    <p:animEffect transition="in" filter="fade">
                                      <p:cBhvr>
                                        <p:cTn id="54" dur="500"/>
                                        <p:tgtEl>
                                          <p:spTgt spid="13"/>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xit" presetSubtype="0" fill="hold" nodeType="clickEffect">
                                  <p:stCondLst>
                                    <p:cond delay="2000"/>
                                  </p:stCondLst>
                                  <p:childTnLst>
                                    <p:animEffect transition="out" filter="fade">
                                      <p:cBhvr>
                                        <p:cTn id="58" dur="500"/>
                                        <p:tgtEl>
                                          <p:spTgt spid="11"/>
                                        </p:tgtEl>
                                      </p:cBhvr>
                                    </p:animEffect>
                                    <p:set>
                                      <p:cBhvr>
                                        <p:cTn id="59" dur="1" fill="hold">
                                          <p:stCondLst>
                                            <p:cond delay="499"/>
                                          </p:stCondLst>
                                        </p:cTn>
                                        <p:tgtEl>
                                          <p:spTgt spid="11"/>
                                        </p:tgtEl>
                                        <p:attrNameLst>
                                          <p:attrName>style.visibility</p:attrName>
                                        </p:attrNameLst>
                                      </p:cBhvr>
                                      <p:to>
                                        <p:strVal val="hidden"/>
                                      </p:to>
                                    </p:set>
                                  </p:childTnLst>
                                </p:cTn>
                              </p:par>
                              <p:par>
                                <p:cTn id="60" presetID="10" presetClass="exit" presetSubtype="0" fill="hold" nodeType="withEffect">
                                  <p:stCondLst>
                                    <p:cond delay="2000"/>
                                  </p:stCondLst>
                                  <p:childTnLst>
                                    <p:animEffect transition="out" filter="fade">
                                      <p:cBhvr>
                                        <p:cTn id="61" dur="500"/>
                                        <p:tgtEl>
                                          <p:spTgt spid="12"/>
                                        </p:tgtEl>
                                      </p:cBhvr>
                                    </p:animEffect>
                                    <p:set>
                                      <p:cBhvr>
                                        <p:cTn id="62" dur="1" fill="hold">
                                          <p:stCondLst>
                                            <p:cond delay="499"/>
                                          </p:stCondLst>
                                        </p:cTn>
                                        <p:tgtEl>
                                          <p:spTgt spid="12"/>
                                        </p:tgtEl>
                                        <p:attrNameLst>
                                          <p:attrName>style.visibility</p:attrName>
                                        </p:attrNameLst>
                                      </p:cBhvr>
                                      <p:to>
                                        <p:strVal val="hidden"/>
                                      </p:to>
                                    </p:set>
                                  </p:childTnLst>
                                </p:cTn>
                              </p:par>
                              <p:par>
                                <p:cTn id="63" presetID="10" presetClass="exit" presetSubtype="0" fill="hold" nodeType="withEffect">
                                  <p:stCondLst>
                                    <p:cond delay="2000"/>
                                  </p:stCondLst>
                                  <p:childTnLst>
                                    <p:animEffect transition="out" filter="fade">
                                      <p:cBhvr>
                                        <p:cTn id="64" dur="500"/>
                                        <p:tgtEl>
                                          <p:spTgt spid="13"/>
                                        </p:tgtEl>
                                      </p:cBhvr>
                                    </p:animEffect>
                                    <p:set>
                                      <p:cBhvr>
                                        <p:cTn id="65" dur="1" fill="hold">
                                          <p:stCondLst>
                                            <p:cond delay="499"/>
                                          </p:stCondLst>
                                        </p:cTn>
                                        <p:tgtEl>
                                          <p:spTgt spid="13"/>
                                        </p:tgtEl>
                                        <p:attrNameLst>
                                          <p:attrName>style.visibility</p:attrName>
                                        </p:attrNameLst>
                                      </p:cBhvr>
                                      <p:to>
                                        <p:strVal val="hidden"/>
                                      </p:to>
                                    </p:set>
                                  </p:childTnLst>
                                </p:cTn>
                              </p:par>
                            </p:childTnLst>
                          </p:cTn>
                        </p:par>
                        <p:par>
                          <p:cTn id="66" fill="hold">
                            <p:stCondLst>
                              <p:cond delay="2500"/>
                            </p:stCondLst>
                            <p:childTnLst>
                              <p:par>
                                <p:cTn id="67" presetID="22" presetClass="entr" presetSubtype="8" fill="hold" nodeType="afterEffect">
                                  <p:stCondLst>
                                    <p:cond delay="1000"/>
                                  </p:stCondLst>
                                  <p:childTnLst>
                                    <p:set>
                                      <p:cBhvr>
                                        <p:cTn id="68" dur="1" fill="hold">
                                          <p:stCondLst>
                                            <p:cond delay="0"/>
                                          </p:stCondLst>
                                        </p:cTn>
                                        <p:tgtEl>
                                          <p:spTgt spid="3">
                                            <p:txEl>
                                              <p:pRg st="1" end="1"/>
                                            </p:txEl>
                                          </p:spTgt>
                                        </p:tgtEl>
                                        <p:attrNameLst>
                                          <p:attrName>style.visibility</p:attrName>
                                        </p:attrNameLst>
                                      </p:cBhvr>
                                      <p:to>
                                        <p:strVal val="visible"/>
                                      </p:to>
                                    </p:set>
                                    <p:animEffect transition="in" filter="wipe(left)">
                                      <p:cBhvr>
                                        <p:cTn id="69" dur="500"/>
                                        <p:tgtEl>
                                          <p:spTgt spid="3">
                                            <p:txEl>
                                              <p:pRg st="1" end="1"/>
                                            </p:txEl>
                                          </p:spTgt>
                                        </p:tgtEl>
                                      </p:cBhvr>
                                    </p:animEffect>
                                  </p:childTnLst>
                                </p:cTn>
                              </p:par>
                            </p:childTnLst>
                          </p:cTn>
                        </p:par>
                        <p:par>
                          <p:cTn id="70" fill="hold">
                            <p:stCondLst>
                              <p:cond delay="4000"/>
                            </p:stCondLst>
                            <p:childTnLst>
                              <p:par>
                                <p:cTn id="71" presetID="53" presetClass="entr" presetSubtype="16" fill="hold" nodeType="afterEffect">
                                  <p:stCondLst>
                                    <p:cond delay="500"/>
                                  </p:stCondLst>
                                  <p:childTnLst>
                                    <p:set>
                                      <p:cBhvr>
                                        <p:cTn id="72" dur="1" fill="hold">
                                          <p:stCondLst>
                                            <p:cond delay="0"/>
                                          </p:stCondLst>
                                        </p:cTn>
                                        <p:tgtEl>
                                          <p:spTgt spid="14"/>
                                        </p:tgtEl>
                                        <p:attrNameLst>
                                          <p:attrName>style.visibility</p:attrName>
                                        </p:attrNameLst>
                                      </p:cBhvr>
                                      <p:to>
                                        <p:strVal val="visible"/>
                                      </p:to>
                                    </p:set>
                                    <p:anim calcmode="lin" valueType="num">
                                      <p:cBhvr>
                                        <p:cTn id="73" dur="500" fill="hold"/>
                                        <p:tgtEl>
                                          <p:spTgt spid="14"/>
                                        </p:tgtEl>
                                        <p:attrNameLst>
                                          <p:attrName>ppt_w</p:attrName>
                                        </p:attrNameLst>
                                      </p:cBhvr>
                                      <p:tavLst>
                                        <p:tav tm="0">
                                          <p:val>
                                            <p:fltVal val="0"/>
                                          </p:val>
                                        </p:tav>
                                        <p:tav tm="100000">
                                          <p:val>
                                            <p:strVal val="#ppt_w"/>
                                          </p:val>
                                        </p:tav>
                                      </p:tavLst>
                                    </p:anim>
                                    <p:anim calcmode="lin" valueType="num">
                                      <p:cBhvr>
                                        <p:cTn id="74" dur="500" fill="hold"/>
                                        <p:tgtEl>
                                          <p:spTgt spid="14"/>
                                        </p:tgtEl>
                                        <p:attrNameLst>
                                          <p:attrName>ppt_h</p:attrName>
                                        </p:attrNameLst>
                                      </p:cBhvr>
                                      <p:tavLst>
                                        <p:tav tm="0">
                                          <p:val>
                                            <p:fltVal val="0"/>
                                          </p:val>
                                        </p:tav>
                                        <p:tav tm="100000">
                                          <p:val>
                                            <p:strVal val="#ppt_h"/>
                                          </p:val>
                                        </p:tav>
                                      </p:tavLst>
                                    </p:anim>
                                    <p:animEffect transition="in" filter="fade">
                                      <p:cBhvr>
                                        <p:cTn id="75" dur="500"/>
                                        <p:tgtEl>
                                          <p:spTgt spid="14"/>
                                        </p:tgtEl>
                                      </p:cBhvr>
                                    </p:animEffect>
                                  </p:childTnLst>
                                </p:cTn>
                              </p:par>
                            </p:childTnLst>
                          </p:cTn>
                        </p:par>
                        <p:par>
                          <p:cTn id="76" fill="hold">
                            <p:stCondLst>
                              <p:cond delay="5000"/>
                            </p:stCondLst>
                            <p:childTnLst>
                              <p:par>
                                <p:cTn id="77" presetID="53" presetClass="entr" presetSubtype="16" fill="hold" nodeType="afterEffect">
                                  <p:stCondLst>
                                    <p:cond delay="500"/>
                                  </p:stCondLst>
                                  <p:childTnLst>
                                    <p:set>
                                      <p:cBhvr>
                                        <p:cTn id="78" dur="1" fill="hold">
                                          <p:stCondLst>
                                            <p:cond delay="0"/>
                                          </p:stCondLst>
                                        </p:cTn>
                                        <p:tgtEl>
                                          <p:spTgt spid="15"/>
                                        </p:tgtEl>
                                        <p:attrNameLst>
                                          <p:attrName>style.visibility</p:attrName>
                                        </p:attrNameLst>
                                      </p:cBhvr>
                                      <p:to>
                                        <p:strVal val="visible"/>
                                      </p:to>
                                    </p:set>
                                    <p:anim calcmode="lin" valueType="num">
                                      <p:cBhvr>
                                        <p:cTn id="79" dur="500" fill="hold"/>
                                        <p:tgtEl>
                                          <p:spTgt spid="15"/>
                                        </p:tgtEl>
                                        <p:attrNameLst>
                                          <p:attrName>ppt_w</p:attrName>
                                        </p:attrNameLst>
                                      </p:cBhvr>
                                      <p:tavLst>
                                        <p:tav tm="0">
                                          <p:val>
                                            <p:fltVal val="0"/>
                                          </p:val>
                                        </p:tav>
                                        <p:tav tm="100000">
                                          <p:val>
                                            <p:strVal val="#ppt_w"/>
                                          </p:val>
                                        </p:tav>
                                      </p:tavLst>
                                    </p:anim>
                                    <p:anim calcmode="lin" valueType="num">
                                      <p:cBhvr>
                                        <p:cTn id="80" dur="500" fill="hold"/>
                                        <p:tgtEl>
                                          <p:spTgt spid="15"/>
                                        </p:tgtEl>
                                        <p:attrNameLst>
                                          <p:attrName>ppt_h</p:attrName>
                                        </p:attrNameLst>
                                      </p:cBhvr>
                                      <p:tavLst>
                                        <p:tav tm="0">
                                          <p:val>
                                            <p:fltVal val="0"/>
                                          </p:val>
                                        </p:tav>
                                        <p:tav tm="100000">
                                          <p:val>
                                            <p:strVal val="#ppt_h"/>
                                          </p:val>
                                        </p:tav>
                                      </p:tavLst>
                                    </p:anim>
                                    <p:animEffect transition="in" filter="fade">
                                      <p:cBhvr>
                                        <p:cTn id="81" dur="500"/>
                                        <p:tgtEl>
                                          <p:spTgt spid="15"/>
                                        </p:tgtEl>
                                      </p:cBhvr>
                                    </p:animEffect>
                                  </p:childTnLst>
                                </p:cTn>
                              </p:par>
                            </p:childTnLst>
                          </p:cTn>
                        </p:par>
                        <p:par>
                          <p:cTn id="82" fill="hold">
                            <p:stCondLst>
                              <p:cond delay="6000"/>
                            </p:stCondLst>
                            <p:childTnLst>
                              <p:par>
                                <p:cTn id="83" presetID="53" presetClass="entr" presetSubtype="16" fill="hold" nodeType="afterEffect">
                                  <p:stCondLst>
                                    <p:cond delay="500"/>
                                  </p:stCondLst>
                                  <p:childTnLst>
                                    <p:set>
                                      <p:cBhvr>
                                        <p:cTn id="84" dur="1" fill="hold">
                                          <p:stCondLst>
                                            <p:cond delay="0"/>
                                          </p:stCondLst>
                                        </p:cTn>
                                        <p:tgtEl>
                                          <p:spTgt spid="17"/>
                                        </p:tgtEl>
                                        <p:attrNameLst>
                                          <p:attrName>style.visibility</p:attrName>
                                        </p:attrNameLst>
                                      </p:cBhvr>
                                      <p:to>
                                        <p:strVal val="visible"/>
                                      </p:to>
                                    </p:set>
                                    <p:anim calcmode="lin" valueType="num">
                                      <p:cBhvr>
                                        <p:cTn id="85" dur="500" fill="hold"/>
                                        <p:tgtEl>
                                          <p:spTgt spid="17"/>
                                        </p:tgtEl>
                                        <p:attrNameLst>
                                          <p:attrName>ppt_w</p:attrName>
                                        </p:attrNameLst>
                                      </p:cBhvr>
                                      <p:tavLst>
                                        <p:tav tm="0">
                                          <p:val>
                                            <p:fltVal val="0"/>
                                          </p:val>
                                        </p:tav>
                                        <p:tav tm="100000">
                                          <p:val>
                                            <p:strVal val="#ppt_w"/>
                                          </p:val>
                                        </p:tav>
                                      </p:tavLst>
                                    </p:anim>
                                    <p:anim calcmode="lin" valueType="num">
                                      <p:cBhvr>
                                        <p:cTn id="86" dur="500" fill="hold"/>
                                        <p:tgtEl>
                                          <p:spTgt spid="17"/>
                                        </p:tgtEl>
                                        <p:attrNameLst>
                                          <p:attrName>ppt_h</p:attrName>
                                        </p:attrNameLst>
                                      </p:cBhvr>
                                      <p:tavLst>
                                        <p:tav tm="0">
                                          <p:val>
                                            <p:fltVal val="0"/>
                                          </p:val>
                                        </p:tav>
                                        <p:tav tm="100000">
                                          <p:val>
                                            <p:strVal val="#ppt_h"/>
                                          </p:val>
                                        </p:tav>
                                      </p:tavLst>
                                    </p:anim>
                                    <p:animEffect transition="in" filter="fade">
                                      <p:cBhvr>
                                        <p:cTn id="87" dur="500"/>
                                        <p:tgtEl>
                                          <p:spTgt spid="17"/>
                                        </p:tgtEl>
                                      </p:cBhvr>
                                    </p:animEffect>
                                  </p:childTnLst>
                                </p:cTn>
                              </p:par>
                            </p:childTnLst>
                          </p:cTn>
                        </p:par>
                        <p:par>
                          <p:cTn id="88" fill="hold">
                            <p:stCondLst>
                              <p:cond delay="7000"/>
                            </p:stCondLst>
                            <p:childTnLst>
                              <p:par>
                                <p:cTn id="89" presetID="53" presetClass="entr" presetSubtype="16" fill="hold" nodeType="afterEffect">
                                  <p:stCondLst>
                                    <p:cond delay="500"/>
                                  </p:stCondLst>
                                  <p:childTnLst>
                                    <p:set>
                                      <p:cBhvr>
                                        <p:cTn id="90" dur="1" fill="hold">
                                          <p:stCondLst>
                                            <p:cond delay="0"/>
                                          </p:stCondLst>
                                        </p:cTn>
                                        <p:tgtEl>
                                          <p:spTgt spid="18"/>
                                        </p:tgtEl>
                                        <p:attrNameLst>
                                          <p:attrName>style.visibility</p:attrName>
                                        </p:attrNameLst>
                                      </p:cBhvr>
                                      <p:to>
                                        <p:strVal val="visible"/>
                                      </p:to>
                                    </p:set>
                                    <p:anim calcmode="lin" valueType="num">
                                      <p:cBhvr>
                                        <p:cTn id="91" dur="500" fill="hold"/>
                                        <p:tgtEl>
                                          <p:spTgt spid="18"/>
                                        </p:tgtEl>
                                        <p:attrNameLst>
                                          <p:attrName>ppt_w</p:attrName>
                                        </p:attrNameLst>
                                      </p:cBhvr>
                                      <p:tavLst>
                                        <p:tav tm="0">
                                          <p:val>
                                            <p:fltVal val="0"/>
                                          </p:val>
                                        </p:tav>
                                        <p:tav tm="100000">
                                          <p:val>
                                            <p:strVal val="#ppt_w"/>
                                          </p:val>
                                        </p:tav>
                                      </p:tavLst>
                                    </p:anim>
                                    <p:anim calcmode="lin" valueType="num">
                                      <p:cBhvr>
                                        <p:cTn id="92" dur="500" fill="hold"/>
                                        <p:tgtEl>
                                          <p:spTgt spid="18"/>
                                        </p:tgtEl>
                                        <p:attrNameLst>
                                          <p:attrName>ppt_h</p:attrName>
                                        </p:attrNameLst>
                                      </p:cBhvr>
                                      <p:tavLst>
                                        <p:tav tm="0">
                                          <p:val>
                                            <p:fltVal val="0"/>
                                          </p:val>
                                        </p:tav>
                                        <p:tav tm="100000">
                                          <p:val>
                                            <p:strVal val="#ppt_h"/>
                                          </p:val>
                                        </p:tav>
                                      </p:tavLst>
                                    </p:anim>
                                    <p:animEffect transition="in" filter="fade">
                                      <p:cBhvr>
                                        <p:cTn id="93" dur="500"/>
                                        <p:tgtEl>
                                          <p:spTgt spid="18"/>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xit" presetSubtype="0" fill="hold" nodeType="clickEffect">
                                  <p:stCondLst>
                                    <p:cond delay="0"/>
                                  </p:stCondLst>
                                  <p:childTnLst>
                                    <p:animEffect transition="out" filter="fade">
                                      <p:cBhvr>
                                        <p:cTn id="97" dur="500"/>
                                        <p:tgtEl>
                                          <p:spTgt spid="14"/>
                                        </p:tgtEl>
                                      </p:cBhvr>
                                    </p:animEffect>
                                    <p:set>
                                      <p:cBhvr>
                                        <p:cTn id="98" dur="1" fill="hold">
                                          <p:stCondLst>
                                            <p:cond delay="499"/>
                                          </p:stCondLst>
                                        </p:cTn>
                                        <p:tgtEl>
                                          <p:spTgt spid="14"/>
                                        </p:tgtEl>
                                        <p:attrNameLst>
                                          <p:attrName>style.visibility</p:attrName>
                                        </p:attrNameLst>
                                      </p:cBhvr>
                                      <p:to>
                                        <p:strVal val="hidden"/>
                                      </p:to>
                                    </p:set>
                                  </p:childTnLst>
                                </p:cTn>
                              </p:par>
                              <p:par>
                                <p:cTn id="99" presetID="10" presetClass="exit" presetSubtype="0" fill="hold" nodeType="withEffect">
                                  <p:stCondLst>
                                    <p:cond delay="0"/>
                                  </p:stCondLst>
                                  <p:childTnLst>
                                    <p:animEffect transition="out" filter="fade">
                                      <p:cBhvr>
                                        <p:cTn id="100" dur="500"/>
                                        <p:tgtEl>
                                          <p:spTgt spid="15"/>
                                        </p:tgtEl>
                                      </p:cBhvr>
                                    </p:animEffect>
                                    <p:set>
                                      <p:cBhvr>
                                        <p:cTn id="101" dur="1" fill="hold">
                                          <p:stCondLst>
                                            <p:cond delay="499"/>
                                          </p:stCondLst>
                                        </p:cTn>
                                        <p:tgtEl>
                                          <p:spTgt spid="15"/>
                                        </p:tgtEl>
                                        <p:attrNameLst>
                                          <p:attrName>style.visibility</p:attrName>
                                        </p:attrNameLst>
                                      </p:cBhvr>
                                      <p:to>
                                        <p:strVal val="hidden"/>
                                      </p:to>
                                    </p:set>
                                  </p:childTnLst>
                                </p:cTn>
                              </p:par>
                              <p:par>
                                <p:cTn id="102" presetID="10" presetClass="exit" presetSubtype="0" fill="hold" nodeType="withEffect">
                                  <p:stCondLst>
                                    <p:cond delay="0"/>
                                  </p:stCondLst>
                                  <p:childTnLst>
                                    <p:animEffect transition="out" filter="fade">
                                      <p:cBhvr>
                                        <p:cTn id="103" dur="500"/>
                                        <p:tgtEl>
                                          <p:spTgt spid="18"/>
                                        </p:tgtEl>
                                      </p:cBhvr>
                                    </p:animEffect>
                                    <p:set>
                                      <p:cBhvr>
                                        <p:cTn id="104" dur="1" fill="hold">
                                          <p:stCondLst>
                                            <p:cond delay="499"/>
                                          </p:stCondLst>
                                        </p:cTn>
                                        <p:tgtEl>
                                          <p:spTgt spid="18"/>
                                        </p:tgtEl>
                                        <p:attrNameLst>
                                          <p:attrName>style.visibility</p:attrName>
                                        </p:attrNameLst>
                                      </p:cBhvr>
                                      <p:to>
                                        <p:strVal val="hidden"/>
                                      </p:to>
                                    </p:set>
                                  </p:childTnLst>
                                </p:cTn>
                              </p:par>
                              <p:par>
                                <p:cTn id="105" presetID="10" presetClass="exit" presetSubtype="0" fill="hold" nodeType="withEffect">
                                  <p:stCondLst>
                                    <p:cond delay="0"/>
                                  </p:stCondLst>
                                  <p:childTnLst>
                                    <p:animEffect transition="out" filter="fade">
                                      <p:cBhvr>
                                        <p:cTn id="106" dur="500"/>
                                        <p:tgtEl>
                                          <p:spTgt spid="17"/>
                                        </p:tgtEl>
                                      </p:cBhvr>
                                    </p:animEffect>
                                    <p:set>
                                      <p:cBhvr>
                                        <p:cTn id="107" dur="1" fill="hold">
                                          <p:stCondLst>
                                            <p:cond delay="499"/>
                                          </p:stCondLst>
                                        </p:cTn>
                                        <p:tgtEl>
                                          <p:spTgt spid="17"/>
                                        </p:tgtEl>
                                        <p:attrNameLst>
                                          <p:attrName>style.visibility</p:attrName>
                                        </p:attrNameLst>
                                      </p:cBhvr>
                                      <p:to>
                                        <p:strVal val="hidden"/>
                                      </p:to>
                                    </p:set>
                                  </p:childTnLst>
                                </p:cTn>
                              </p:par>
                            </p:childTnLst>
                          </p:cTn>
                        </p:par>
                        <p:par>
                          <p:cTn id="108" fill="hold">
                            <p:stCondLst>
                              <p:cond delay="500"/>
                            </p:stCondLst>
                            <p:childTnLst>
                              <p:par>
                                <p:cTn id="109" presetID="22" presetClass="entr" presetSubtype="8" fill="hold" nodeType="afterEffect">
                                  <p:stCondLst>
                                    <p:cond delay="500"/>
                                  </p:stCondLst>
                                  <p:childTnLst>
                                    <p:set>
                                      <p:cBhvr>
                                        <p:cTn id="110" dur="1" fill="hold">
                                          <p:stCondLst>
                                            <p:cond delay="0"/>
                                          </p:stCondLst>
                                        </p:cTn>
                                        <p:tgtEl>
                                          <p:spTgt spid="3">
                                            <p:txEl>
                                              <p:pRg st="2" end="2"/>
                                            </p:txEl>
                                          </p:spTgt>
                                        </p:tgtEl>
                                        <p:attrNameLst>
                                          <p:attrName>style.visibility</p:attrName>
                                        </p:attrNameLst>
                                      </p:cBhvr>
                                      <p:to>
                                        <p:strVal val="visible"/>
                                      </p:to>
                                    </p:set>
                                    <p:animEffect transition="in" filter="wipe(left)">
                                      <p:cBhvr>
                                        <p:cTn id="111" dur="500"/>
                                        <p:tgtEl>
                                          <p:spTgt spid="3">
                                            <p:txEl>
                                              <p:pRg st="2" end="2"/>
                                            </p:txEl>
                                          </p:spTgt>
                                        </p:tgtEl>
                                      </p:cBhvr>
                                    </p:animEffect>
                                  </p:childTnLst>
                                </p:cTn>
                              </p:par>
                            </p:childTnLst>
                          </p:cTn>
                        </p:par>
                        <p:par>
                          <p:cTn id="112" fill="hold">
                            <p:stCondLst>
                              <p:cond delay="1500"/>
                            </p:stCondLst>
                            <p:childTnLst>
                              <p:par>
                                <p:cTn id="113" presetID="53" presetClass="entr" presetSubtype="16" fill="hold" nodeType="afterEffect">
                                  <p:stCondLst>
                                    <p:cond delay="1000"/>
                                  </p:stCondLst>
                                  <p:childTnLst>
                                    <p:set>
                                      <p:cBhvr>
                                        <p:cTn id="114" dur="1" fill="hold">
                                          <p:stCondLst>
                                            <p:cond delay="0"/>
                                          </p:stCondLst>
                                        </p:cTn>
                                        <p:tgtEl>
                                          <p:spTgt spid="19"/>
                                        </p:tgtEl>
                                        <p:attrNameLst>
                                          <p:attrName>style.visibility</p:attrName>
                                        </p:attrNameLst>
                                      </p:cBhvr>
                                      <p:to>
                                        <p:strVal val="visible"/>
                                      </p:to>
                                    </p:set>
                                    <p:anim calcmode="lin" valueType="num">
                                      <p:cBhvr>
                                        <p:cTn id="115" dur="500" fill="hold"/>
                                        <p:tgtEl>
                                          <p:spTgt spid="19"/>
                                        </p:tgtEl>
                                        <p:attrNameLst>
                                          <p:attrName>ppt_w</p:attrName>
                                        </p:attrNameLst>
                                      </p:cBhvr>
                                      <p:tavLst>
                                        <p:tav tm="0">
                                          <p:val>
                                            <p:fltVal val="0"/>
                                          </p:val>
                                        </p:tav>
                                        <p:tav tm="100000">
                                          <p:val>
                                            <p:strVal val="#ppt_w"/>
                                          </p:val>
                                        </p:tav>
                                      </p:tavLst>
                                    </p:anim>
                                    <p:anim calcmode="lin" valueType="num">
                                      <p:cBhvr>
                                        <p:cTn id="116" dur="500" fill="hold"/>
                                        <p:tgtEl>
                                          <p:spTgt spid="19"/>
                                        </p:tgtEl>
                                        <p:attrNameLst>
                                          <p:attrName>ppt_h</p:attrName>
                                        </p:attrNameLst>
                                      </p:cBhvr>
                                      <p:tavLst>
                                        <p:tav tm="0">
                                          <p:val>
                                            <p:fltVal val="0"/>
                                          </p:val>
                                        </p:tav>
                                        <p:tav tm="100000">
                                          <p:val>
                                            <p:strVal val="#ppt_h"/>
                                          </p:val>
                                        </p:tav>
                                      </p:tavLst>
                                    </p:anim>
                                    <p:animEffect transition="in" filter="fade">
                                      <p:cBhvr>
                                        <p:cTn id="117" dur="500"/>
                                        <p:tgtEl>
                                          <p:spTgt spid="19"/>
                                        </p:tgtEl>
                                      </p:cBhvr>
                                    </p:animEffect>
                                  </p:childTnLst>
                                </p:cTn>
                              </p:par>
                            </p:childTnLst>
                          </p:cTn>
                        </p:par>
                        <p:par>
                          <p:cTn id="118" fill="hold">
                            <p:stCondLst>
                              <p:cond delay="3000"/>
                            </p:stCondLst>
                            <p:childTnLst>
                              <p:par>
                                <p:cTn id="119" presetID="53" presetClass="entr" presetSubtype="16" fill="hold" nodeType="afterEffect">
                                  <p:stCondLst>
                                    <p:cond delay="500"/>
                                  </p:stCondLst>
                                  <p:childTnLst>
                                    <p:set>
                                      <p:cBhvr>
                                        <p:cTn id="120" dur="1" fill="hold">
                                          <p:stCondLst>
                                            <p:cond delay="0"/>
                                          </p:stCondLst>
                                        </p:cTn>
                                        <p:tgtEl>
                                          <p:spTgt spid="20"/>
                                        </p:tgtEl>
                                        <p:attrNameLst>
                                          <p:attrName>style.visibility</p:attrName>
                                        </p:attrNameLst>
                                      </p:cBhvr>
                                      <p:to>
                                        <p:strVal val="visible"/>
                                      </p:to>
                                    </p:set>
                                    <p:anim calcmode="lin" valueType="num">
                                      <p:cBhvr>
                                        <p:cTn id="121" dur="500" fill="hold"/>
                                        <p:tgtEl>
                                          <p:spTgt spid="20"/>
                                        </p:tgtEl>
                                        <p:attrNameLst>
                                          <p:attrName>ppt_w</p:attrName>
                                        </p:attrNameLst>
                                      </p:cBhvr>
                                      <p:tavLst>
                                        <p:tav tm="0">
                                          <p:val>
                                            <p:fltVal val="0"/>
                                          </p:val>
                                        </p:tav>
                                        <p:tav tm="100000">
                                          <p:val>
                                            <p:strVal val="#ppt_w"/>
                                          </p:val>
                                        </p:tav>
                                      </p:tavLst>
                                    </p:anim>
                                    <p:anim calcmode="lin" valueType="num">
                                      <p:cBhvr>
                                        <p:cTn id="122" dur="500" fill="hold"/>
                                        <p:tgtEl>
                                          <p:spTgt spid="20"/>
                                        </p:tgtEl>
                                        <p:attrNameLst>
                                          <p:attrName>ppt_h</p:attrName>
                                        </p:attrNameLst>
                                      </p:cBhvr>
                                      <p:tavLst>
                                        <p:tav tm="0">
                                          <p:val>
                                            <p:fltVal val="0"/>
                                          </p:val>
                                        </p:tav>
                                        <p:tav tm="100000">
                                          <p:val>
                                            <p:strVal val="#ppt_h"/>
                                          </p:val>
                                        </p:tav>
                                      </p:tavLst>
                                    </p:anim>
                                    <p:animEffect transition="in" filter="fade">
                                      <p:cBhvr>
                                        <p:cTn id="123" dur="500"/>
                                        <p:tgtEl>
                                          <p:spTgt spid="20"/>
                                        </p:tgtEl>
                                      </p:cBhvr>
                                    </p:animEffect>
                                  </p:childTnLst>
                                </p:cTn>
                              </p:par>
                            </p:childTnLst>
                          </p:cTn>
                        </p:par>
                      </p:childTnLst>
                    </p:cTn>
                  </p:par>
                  <p:par>
                    <p:cTn id="124" fill="hold">
                      <p:stCondLst>
                        <p:cond delay="indefinite"/>
                      </p:stCondLst>
                      <p:childTnLst>
                        <p:par>
                          <p:cTn id="125" fill="hold">
                            <p:stCondLst>
                              <p:cond delay="0"/>
                            </p:stCondLst>
                            <p:childTnLst>
                              <p:par>
                                <p:cTn id="126" presetID="10" presetClass="exit" presetSubtype="0" fill="hold" nodeType="clickEffect">
                                  <p:stCondLst>
                                    <p:cond delay="0"/>
                                  </p:stCondLst>
                                  <p:childTnLst>
                                    <p:animEffect transition="out" filter="fade">
                                      <p:cBhvr>
                                        <p:cTn id="127" dur="500"/>
                                        <p:tgtEl>
                                          <p:spTgt spid="19"/>
                                        </p:tgtEl>
                                      </p:cBhvr>
                                    </p:animEffect>
                                    <p:set>
                                      <p:cBhvr>
                                        <p:cTn id="128" dur="1" fill="hold">
                                          <p:stCondLst>
                                            <p:cond delay="499"/>
                                          </p:stCondLst>
                                        </p:cTn>
                                        <p:tgtEl>
                                          <p:spTgt spid="19"/>
                                        </p:tgtEl>
                                        <p:attrNameLst>
                                          <p:attrName>style.visibility</p:attrName>
                                        </p:attrNameLst>
                                      </p:cBhvr>
                                      <p:to>
                                        <p:strVal val="hidden"/>
                                      </p:to>
                                    </p:set>
                                  </p:childTnLst>
                                </p:cTn>
                              </p:par>
                              <p:par>
                                <p:cTn id="129" presetID="10" presetClass="exit" presetSubtype="0" fill="hold" nodeType="withEffect">
                                  <p:stCondLst>
                                    <p:cond delay="0"/>
                                  </p:stCondLst>
                                  <p:childTnLst>
                                    <p:animEffect transition="out" filter="fade">
                                      <p:cBhvr>
                                        <p:cTn id="130" dur="500"/>
                                        <p:tgtEl>
                                          <p:spTgt spid="20"/>
                                        </p:tgtEl>
                                      </p:cBhvr>
                                    </p:animEffect>
                                    <p:set>
                                      <p:cBhvr>
                                        <p:cTn id="131" dur="1" fill="hold">
                                          <p:stCondLst>
                                            <p:cond delay="499"/>
                                          </p:stCondLst>
                                        </p:cTn>
                                        <p:tgtEl>
                                          <p:spTgt spid="20"/>
                                        </p:tgtEl>
                                        <p:attrNameLst>
                                          <p:attrName>style.visibility</p:attrName>
                                        </p:attrNameLst>
                                      </p:cBhvr>
                                      <p:to>
                                        <p:strVal val="hidden"/>
                                      </p:to>
                                    </p:set>
                                  </p:childTnLst>
                                </p:cTn>
                              </p:par>
                            </p:childTnLst>
                          </p:cTn>
                        </p:par>
                        <p:par>
                          <p:cTn id="132" fill="hold">
                            <p:stCondLst>
                              <p:cond delay="500"/>
                            </p:stCondLst>
                            <p:childTnLst>
                              <p:par>
                                <p:cTn id="133" presetID="53" presetClass="entr" presetSubtype="16" fill="hold" nodeType="afterEffect">
                                  <p:stCondLst>
                                    <p:cond delay="500"/>
                                  </p:stCondLst>
                                  <p:childTnLst>
                                    <p:set>
                                      <p:cBhvr>
                                        <p:cTn id="134" dur="1" fill="hold">
                                          <p:stCondLst>
                                            <p:cond delay="0"/>
                                          </p:stCondLst>
                                        </p:cTn>
                                        <p:tgtEl>
                                          <p:spTgt spid="21"/>
                                        </p:tgtEl>
                                        <p:attrNameLst>
                                          <p:attrName>style.visibility</p:attrName>
                                        </p:attrNameLst>
                                      </p:cBhvr>
                                      <p:to>
                                        <p:strVal val="visible"/>
                                      </p:to>
                                    </p:set>
                                    <p:anim calcmode="lin" valueType="num">
                                      <p:cBhvr>
                                        <p:cTn id="135" dur="500" fill="hold"/>
                                        <p:tgtEl>
                                          <p:spTgt spid="21"/>
                                        </p:tgtEl>
                                        <p:attrNameLst>
                                          <p:attrName>ppt_w</p:attrName>
                                        </p:attrNameLst>
                                      </p:cBhvr>
                                      <p:tavLst>
                                        <p:tav tm="0">
                                          <p:val>
                                            <p:fltVal val="0"/>
                                          </p:val>
                                        </p:tav>
                                        <p:tav tm="100000">
                                          <p:val>
                                            <p:strVal val="#ppt_w"/>
                                          </p:val>
                                        </p:tav>
                                      </p:tavLst>
                                    </p:anim>
                                    <p:anim calcmode="lin" valueType="num">
                                      <p:cBhvr>
                                        <p:cTn id="136" dur="500" fill="hold"/>
                                        <p:tgtEl>
                                          <p:spTgt spid="21"/>
                                        </p:tgtEl>
                                        <p:attrNameLst>
                                          <p:attrName>ppt_h</p:attrName>
                                        </p:attrNameLst>
                                      </p:cBhvr>
                                      <p:tavLst>
                                        <p:tav tm="0">
                                          <p:val>
                                            <p:fltVal val="0"/>
                                          </p:val>
                                        </p:tav>
                                        <p:tav tm="100000">
                                          <p:val>
                                            <p:strVal val="#ppt_h"/>
                                          </p:val>
                                        </p:tav>
                                      </p:tavLst>
                                    </p:anim>
                                    <p:animEffect transition="in" filter="fade">
                                      <p:cBhvr>
                                        <p:cTn id="137" dur="500"/>
                                        <p:tgtEl>
                                          <p:spTgt spid="21"/>
                                        </p:tgtEl>
                                      </p:cBhvr>
                                    </p:animEffect>
                                  </p:childTnLst>
                                </p:cTn>
                              </p:par>
                            </p:childTnLst>
                          </p:cTn>
                        </p:par>
                        <p:par>
                          <p:cTn id="138" fill="hold">
                            <p:stCondLst>
                              <p:cond delay="1500"/>
                            </p:stCondLst>
                            <p:childTnLst>
                              <p:par>
                                <p:cTn id="139" presetID="53" presetClass="entr" presetSubtype="16" fill="hold" nodeType="afterEffect">
                                  <p:stCondLst>
                                    <p:cond delay="1000"/>
                                  </p:stCondLst>
                                  <p:childTnLst>
                                    <p:set>
                                      <p:cBhvr>
                                        <p:cTn id="140" dur="1" fill="hold">
                                          <p:stCondLst>
                                            <p:cond delay="0"/>
                                          </p:stCondLst>
                                        </p:cTn>
                                        <p:tgtEl>
                                          <p:spTgt spid="22"/>
                                        </p:tgtEl>
                                        <p:attrNameLst>
                                          <p:attrName>style.visibility</p:attrName>
                                        </p:attrNameLst>
                                      </p:cBhvr>
                                      <p:to>
                                        <p:strVal val="visible"/>
                                      </p:to>
                                    </p:set>
                                    <p:anim calcmode="lin" valueType="num">
                                      <p:cBhvr>
                                        <p:cTn id="141" dur="500" fill="hold"/>
                                        <p:tgtEl>
                                          <p:spTgt spid="22"/>
                                        </p:tgtEl>
                                        <p:attrNameLst>
                                          <p:attrName>ppt_w</p:attrName>
                                        </p:attrNameLst>
                                      </p:cBhvr>
                                      <p:tavLst>
                                        <p:tav tm="0">
                                          <p:val>
                                            <p:fltVal val="0"/>
                                          </p:val>
                                        </p:tav>
                                        <p:tav tm="100000">
                                          <p:val>
                                            <p:strVal val="#ppt_w"/>
                                          </p:val>
                                        </p:tav>
                                      </p:tavLst>
                                    </p:anim>
                                    <p:anim calcmode="lin" valueType="num">
                                      <p:cBhvr>
                                        <p:cTn id="142" dur="500" fill="hold"/>
                                        <p:tgtEl>
                                          <p:spTgt spid="22"/>
                                        </p:tgtEl>
                                        <p:attrNameLst>
                                          <p:attrName>ppt_h</p:attrName>
                                        </p:attrNameLst>
                                      </p:cBhvr>
                                      <p:tavLst>
                                        <p:tav tm="0">
                                          <p:val>
                                            <p:fltVal val="0"/>
                                          </p:val>
                                        </p:tav>
                                        <p:tav tm="100000">
                                          <p:val>
                                            <p:strVal val="#ppt_h"/>
                                          </p:val>
                                        </p:tav>
                                      </p:tavLst>
                                    </p:anim>
                                    <p:animEffect transition="in" filter="fade">
                                      <p:cBhvr>
                                        <p:cTn id="143" dur="500"/>
                                        <p:tgtEl>
                                          <p:spTgt spid="22"/>
                                        </p:tgtEl>
                                      </p:cBhvr>
                                    </p:animEffect>
                                  </p:childTnLst>
                                </p:cTn>
                              </p:par>
                            </p:childTnLst>
                          </p:cTn>
                        </p:par>
                        <p:par>
                          <p:cTn id="144" fill="hold">
                            <p:stCondLst>
                              <p:cond delay="3000"/>
                            </p:stCondLst>
                            <p:childTnLst>
                              <p:par>
                                <p:cTn id="145" presetID="53" presetClass="entr" presetSubtype="16" fill="hold" nodeType="afterEffect">
                                  <p:stCondLst>
                                    <p:cond delay="750"/>
                                  </p:stCondLst>
                                  <p:childTnLst>
                                    <p:set>
                                      <p:cBhvr>
                                        <p:cTn id="146" dur="1" fill="hold">
                                          <p:stCondLst>
                                            <p:cond delay="0"/>
                                          </p:stCondLst>
                                        </p:cTn>
                                        <p:tgtEl>
                                          <p:spTgt spid="29"/>
                                        </p:tgtEl>
                                        <p:attrNameLst>
                                          <p:attrName>style.visibility</p:attrName>
                                        </p:attrNameLst>
                                      </p:cBhvr>
                                      <p:to>
                                        <p:strVal val="visible"/>
                                      </p:to>
                                    </p:set>
                                    <p:anim calcmode="lin" valueType="num">
                                      <p:cBhvr>
                                        <p:cTn id="147" dur="500" fill="hold"/>
                                        <p:tgtEl>
                                          <p:spTgt spid="29"/>
                                        </p:tgtEl>
                                        <p:attrNameLst>
                                          <p:attrName>ppt_w</p:attrName>
                                        </p:attrNameLst>
                                      </p:cBhvr>
                                      <p:tavLst>
                                        <p:tav tm="0">
                                          <p:val>
                                            <p:fltVal val="0"/>
                                          </p:val>
                                        </p:tav>
                                        <p:tav tm="100000">
                                          <p:val>
                                            <p:strVal val="#ppt_w"/>
                                          </p:val>
                                        </p:tav>
                                      </p:tavLst>
                                    </p:anim>
                                    <p:anim calcmode="lin" valueType="num">
                                      <p:cBhvr>
                                        <p:cTn id="148" dur="500" fill="hold"/>
                                        <p:tgtEl>
                                          <p:spTgt spid="29"/>
                                        </p:tgtEl>
                                        <p:attrNameLst>
                                          <p:attrName>ppt_h</p:attrName>
                                        </p:attrNameLst>
                                      </p:cBhvr>
                                      <p:tavLst>
                                        <p:tav tm="0">
                                          <p:val>
                                            <p:fltVal val="0"/>
                                          </p:val>
                                        </p:tav>
                                        <p:tav tm="100000">
                                          <p:val>
                                            <p:strVal val="#ppt_h"/>
                                          </p:val>
                                        </p:tav>
                                      </p:tavLst>
                                    </p:anim>
                                    <p:animEffect transition="in" filter="fade">
                                      <p:cBhvr>
                                        <p:cTn id="149" dur="500"/>
                                        <p:tgtEl>
                                          <p:spTgt spid="29"/>
                                        </p:tgtEl>
                                      </p:cBhvr>
                                    </p:animEffect>
                                  </p:childTnLst>
                                </p:cTn>
                              </p:par>
                            </p:childTnLst>
                          </p:cTn>
                        </p:par>
                        <p:par>
                          <p:cTn id="150" fill="hold">
                            <p:stCondLst>
                              <p:cond delay="4250"/>
                            </p:stCondLst>
                            <p:childTnLst>
                              <p:par>
                                <p:cTn id="151" presetID="53" presetClass="entr" presetSubtype="16" fill="hold" nodeType="afterEffect">
                                  <p:stCondLst>
                                    <p:cond delay="750"/>
                                  </p:stCondLst>
                                  <p:childTnLst>
                                    <p:set>
                                      <p:cBhvr>
                                        <p:cTn id="152" dur="1" fill="hold">
                                          <p:stCondLst>
                                            <p:cond delay="0"/>
                                          </p:stCondLst>
                                        </p:cTn>
                                        <p:tgtEl>
                                          <p:spTgt spid="23"/>
                                        </p:tgtEl>
                                        <p:attrNameLst>
                                          <p:attrName>style.visibility</p:attrName>
                                        </p:attrNameLst>
                                      </p:cBhvr>
                                      <p:to>
                                        <p:strVal val="visible"/>
                                      </p:to>
                                    </p:set>
                                    <p:anim calcmode="lin" valueType="num">
                                      <p:cBhvr>
                                        <p:cTn id="153" dur="500" fill="hold"/>
                                        <p:tgtEl>
                                          <p:spTgt spid="23"/>
                                        </p:tgtEl>
                                        <p:attrNameLst>
                                          <p:attrName>ppt_w</p:attrName>
                                        </p:attrNameLst>
                                      </p:cBhvr>
                                      <p:tavLst>
                                        <p:tav tm="0">
                                          <p:val>
                                            <p:fltVal val="0"/>
                                          </p:val>
                                        </p:tav>
                                        <p:tav tm="100000">
                                          <p:val>
                                            <p:strVal val="#ppt_w"/>
                                          </p:val>
                                        </p:tav>
                                      </p:tavLst>
                                    </p:anim>
                                    <p:anim calcmode="lin" valueType="num">
                                      <p:cBhvr>
                                        <p:cTn id="154" dur="500" fill="hold"/>
                                        <p:tgtEl>
                                          <p:spTgt spid="23"/>
                                        </p:tgtEl>
                                        <p:attrNameLst>
                                          <p:attrName>ppt_h</p:attrName>
                                        </p:attrNameLst>
                                      </p:cBhvr>
                                      <p:tavLst>
                                        <p:tav tm="0">
                                          <p:val>
                                            <p:fltVal val="0"/>
                                          </p:val>
                                        </p:tav>
                                        <p:tav tm="100000">
                                          <p:val>
                                            <p:strVal val="#ppt_h"/>
                                          </p:val>
                                        </p:tav>
                                      </p:tavLst>
                                    </p:anim>
                                    <p:animEffect transition="in" filter="fade">
                                      <p:cBhvr>
                                        <p:cTn id="155" dur="500"/>
                                        <p:tgtEl>
                                          <p:spTgt spid="23"/>
                                        </p:tgtEl>
                                      </p:cBhvr>
                                    </p:animEffect>
                                  </p:childTnLst>
                                </p:cTn>
                              </p:par>
                            </p:childTnLst>
                          </p:cTn>
                        </p:par>
                      </p:childTnLst>
                    </p:cTn>
                  </p:par>
                  <p:par>
                    <p:cTn id="156" fill="hold">
                      <p:stCondLst>
                        <p:cond delay="indefinite"/>
                      </p:stCondLst>
                      <p:childTnLst>
                        <p:par>
                          <p:cTn id="157" fill="hold">
                            <p:stCondLst>
                              <p:cond delay="0"/>
                            </p:stCondLst>
                            <p:childTnLst>
                              <p:par>
                                <p:cTn id="158" presetID="10" presetClass="exit" presetSubtype="0" fill="hold" nodeType="clickEffect">
                                  <p:stCondLst>
                                    <p:cond delay="0"/>
                                  </p:stCondLst>
                                  <p:childTnLst>
                                    <p:animEffect transition="out" filter="fade">
                                      <p:cBhvr>
                                        <p:cTn id="159" dur="500"/>
                                        <p:tgtEl>
                                          <p:spTgt spid="21"/>
                                        </p:tgtEl>
                                      </p:cBhvr>
                                    </p:animEffect>
                                    <p:set>
                                      <p:cBhvr>
                                        <p:cTn id="160" dur="1" fill="hold">
                                          <p:stCondLst>
                                            <p:cond delay="499"/>
                                          </p:stCondLst>
                                        </p:cTn>
                                        <p:tgtEl>
                                          <p:spTgt spid="21"/>
                                        </p:tgtEl>
                                        <p:attrNameLst>
                                          <p:attrName>style.visibility</p:attrName>
                                        </p:attrNameLst>
                                      </p:cBhvr>
                                      <p:to>
                                        <p:strVal val="hidden"/>
                                      </p:to>
                                    </p:set>
                                  </p:childTnLst>
                                </p:cTn>
                              </p:par>
                              <p:par>
                                <p:cTn id="161" presetID="10" presetClass="exit" presetSubtype="0" fill="hold" nodeType="withEffect">
                                  <p:stCondLst>
                                    <p:cond delay="0"/>
                                  </p:stCondLst>
                                  <p:childTnLst>
                                    <p:animEffect transition="out" filter="fade">
                                      <p:cBhvr>
                                        <p:cTn id="162" dur="500"/>
                                        <p:tgtEl>
                                          <p:spTgt spid="22"/>
                                        </p:tgtEl>
                                      </p:cBhvr>
                                    </p:animEffect>
                                    <p:set>
                                      <p:cBhvr>
                                        <p:cTn id="163" dur="1" fill="hold">
                                          <p:stCondLst>
                                            <p:cond delay="499"/>
                                          </p:stCondLst>
                                        </p:cTn>
                                        <p:tgtEl>
                                          <p:spTgt spid="22"/>
                                        </p:tgtEl>
                                        <p:attrNameLst>
                                          <p:attrName>style.visibility</p:attrName>
                                        </p:attrNameLst>
                                      </p:cBhvr>
                                      <p:to>
                                        <p:strVal val="hidden"/>
                                      </p:to>
                                    </p:set>
                                  </p:childTnLst>
                                </p:cTn>
                              </p:par>
                              <p:par>
                                <p:cTn id="164" presetID="10" presetClass="exit" presetSubtype="0" fill="hold" nodeType="withEffect">
                                  <p:stCondLst>
                                    <p:cond delay="0"/>
                                  </p:stCondLst>
                                  <p:childTnLst>
                                    <p:animEffect transition="out" filter="fade">
                                      <p:cBhvr>
                                        <p:cTn id="165" dur="500"/>
                                        <p:tgtEl>
                                          <p:spTgt spid="23"/>
                                        </p:tgtEl>
                                      </p:cBhvr>
                                    </p:animEffect>
                                    <p:set>
                                      <p:cBhvr>
                                        <p:cTn id="166" dur="1" fill="hold">
                                          <p:stCondLst>
                                            <p:cond delay="499"/>
                                          </p:stCondLst>
                                        </p:cTn>
                                        <p:tgtEl>
                                          <p:spTgt spid="23"/>
                                        </p:tgtEl>
                                        <p:attrNameLst>
                                          <p:attrName>style.visibility</p:attrName>
                                        </p:attrNameLst>
                                      </p:cBhvr>
                                      <p:to>
                                        <p:strVal val="hidden"/>
                                      </p:to>
                                    </p:set>
                                  </p:childTnLst>
                                </p:cTn>
                              </p:par>
                              <p:par>
                                <p:cTn id="167" presetID="10" presetClass="exit" presetSubtype="0" fill="hold" nodeType="withEffect">
                                  <p:stCondLst>
                                    <p:cond delay="0"/>
                                  </p:stCondLst>
                                  <p:childTnLst>
                                    <p:animEffect transition="out" filter="fade">
                                      <p:cBhvr>
                                        <p:cTn id="168" dur="500"/>
                                        <p:tgtEl>
                                          <p:spTgt spid="29"/>
                                        </p:tgtEl>
                                      </p:cBhvr>
                                    </p:animEffect>
                                    <p:set>
                                      <p:cBhvr>
                                        <p:cTn id="169" dur="1" fill="hold">
                                          <p:stCondLst>
                                            <p:cond delay="499"/>
                                          </p:stCondLst>
                                        </p:cTn>
                                        <p:tgtEl>
                                          <p:spTgt spid="29"/>
                                        </p:tgtEl>
                                        <p:attrNameLst>
                                          <p:attrName>style.visibility</p:attrName>
                                        </p:attrNameLst>
                                      </p:cBhvr>
                                      <p:to>
                                        <p:strVal val="hidden"/>
                                      </p:to>
                                    </p:set>
                                  </p:childTnLst>
                                </p:cTn>
                              </p:par>
                            </p:childTnLst>
                          </p:cTn>
                        </p:par>
                        <p:par>
                          <p:cTn id="170" fill="hold">
                            <p:stCondLst>
                              <p:cond delay="500"/>
                            </p:stCondLst>
                            <p:childTnLst>
                              <p:par>
                                <p:cTn id="171" presetID="22" presetClass="entr" presetSubtype="8" fill="hold" nodeType="afterEffect">
                                  <p:stCondLst>
                                    <p:cond delay="500"/>
                                  </p:stCondLst>
                                  <p:childTnLst>
                                    <p:set>
                                      <p:cBhvr>
                                        <p:cTn id="172" dur="1" fill="hold">
                                          <p:stCondLst>
                                            <p:cond delay="0"/>
                                          </p:stCondLst>
                                        </p:cTn>
                                        <p:tgtEl>
                                          <p:spTgt spid="3">
                                            <p:txEl>
                                              <p:pRg st="3" end="3"/>
                                            </p:txEl>
                                          </p:spTgt>
                                        </p:tgtEl>
                                        <p:attrNameLst>
                                          <p:attrName>style.visibility</p:attrName>
                                        </p:attrNameLst>
                                      </p:cBhvr>
                                      <p:to>
                                        <p:strVal val="visible"/>
                                      </p:to>
                                    </p:set>
                                    <p:animEffect transition="in" filter="wipe(left)">
                                      <p:cBhvr>
                                        <p:cTn id="173" dur="500"/>
                                        <p:tgtEl>
                                          <p:spTgt spid="3">
                                            <p:txEl>
                                              <p:pRg st="3" end="3"/>
                                            </p:txEl>
                                          </p:spTgt>
                                        </p:tgtEl>
                                      </p:cBhvr>
                                    </p:animEffect>
                                  </p:childTnLst>
                                </p:cTn>
                              </p:par>
                            </p:childTnLst>
                          </p:cTn>
                        </p:par>
                        <p:par>
                          <p:cTn id="174" fill="hold">
                            <p:stCondLst>
                              <p:cond delay="1500"/>
                            </p:stCondLst>
                            <p:childTnLst>
                              <p:par>
                                <p:cTn id="175" presetID="53" presetClass="entr" presetSubtype="16" fill="hold" nodeType="afterEffect">
                                  <p:stCondLst>
                                    <p:cond delay="1000"/>
                                  </p:stCondLst>
                                  <p:childTnLst>
                                    <p:set>
                                      <p:cBhvr>
                                        <p:cTn id="176" dur="1" fill="hold">
                                          <p:stCondLst>
                                            <p:cond delay="0"/>
                                          </p:stCondLst>
                                        </p:cTn>
                                        <p:tgtEl>
                                          <p:spTgt spid="5"/>
                                        </p:tgtEl>
                                        <p:attrNameLst>
                                          <p:attrName>style.visibility</p:attrName>
                                        </p:attrNameLst>
                                      </p:cBhvr>
                                      <p:to>
                                        <p:strVal val="visible"/>
                                      </p:to>
                                    </p:set>
                                    <p:anim calcmode="lin" valueType="num">
                                      <p:cBhvr>
                                        <p:cTn id="177" dur="500" fill="hold"/>
                                        <p:tgtEl>
                                          <p:spTgt spid="5"/>
                                        </p:tgtEl>
                                        <p:attrNameLst>
                                          <p:attrName>ppt_w</p:attrName>
                                        </p:attrNameLst>
                                      </p:cBhvr>
                                      <p:tavLst>
                                        <p:tav tm="0">
                                          <p:val>
                                            <p:fltVal val="0"/>
                                          </p:val>
                                        </p:tav>
                                        <p:tav tm="100000">
                                          <p:val>
                                            <p:strVal val="#ppt_w"/>
                                          </p:val>
                                        </p:tav>
                                      </p:tavLst>
                                    </p:anim>
                                    <p:anim calcmode="lin" valueType="num">
                                      <p:cBhvr>
                                        <p:cTn id="178" dur="500" fill="hold"/>
                                        <p:tgtEl>
                                          <p:spTgt spid="5"/>
                                        </p:tgtEl>
                                        <p:attrNameLst>
                                          <p:attrName>ppt_h</p:attrName>
                                        </p:attrNameLst>
                                      </p:cBhvr>
                                      <p:tavLst>
                                        <p:tav tm="0">
                                          <p:val>
                                            <p:fltVal val="0"/>
                                          </p:val>
                                        </p:tav>
                                        <p:tav tm="100000">
                                          <p:val>
                                            <p:strVal val="#ppt_h"/>
                                          </p:val>
                                        </p:tav>
                                      </p:tavLst>
                                    </p:anim>
                                    <p:animEffect transition="in" filter="fade">
                                      <p:cBhvr>
                                        <p:cTn id="179" dur="500"/>
                                        <p:tgtEl>
                                          <p:spTgt spid="5"/>
                                        </p:tgtEl>
                                      </p:cBhvr>
                                    </p:animEffect>
                                  </p:childTnLst>
                                </p:cTn>
                              </p:par>
                            </p:childTnLst>
                          </p:cTn>
                        </p:par>
                        <p:par>
                          <p:cTn id="180" fill="hold">
                            <p:stCondLst>
                              <p:cond delay="3000"/>
                            </p:stCondLst>
                            <p:childTnLst>
                              <p:par>
                                <p:cTn id="181" presetID="53" presetClass="entr" presetSubtype="16" fill="hold" nodeType="afterEffect">
                                  <p:stCondLst>
                                    <p:cond delay="500"/>
                                  </p:stCondLst>
                                  <p:childTnLst>
                                    <p:set>
                                      <p:cBhvr>
                                        <p:cTn id="182" dur="1" fill="hold">
                                          <p:stCondLst>
                                            <p:cond delay="0"/>
                                          </p:stCondLst>
                                        </p:cTn>
                                        <p:tgtEl>
                                          <p:spTgt spid="8"/>
                                        </p:tgtEl>
                                        <p:attrNameLst>
                                          <p:attrName>style.visibility</p:attrName>
                                        </p:attrNameLst>
                                      </p:cBhvr>
                                      <p:to>
                                        <p:strVal val="visible"/>
                                      </p:to>
                                    </p:set>
                                    <p:anim calcmode="lin" valueType="num">
                                      <p:cBhvr>
                                        <p:cTn id="183" dur="500" fill="hold"/>
                                        <p:tgtEl>
                                          <p:spTgt spid="8"/>
                                        </p:tgtEl>
                                        <p:attrNameLst>
                                          <p:attrName>ppt_w</p:attrName>
                                        </p:attrNameLst>
                                      </p:cBhvr>
                                      <p:tavLst>
                                        <p:tav tm="0">
                                          <p:val>
                                            <p:fltVal val="0"/>
                                          </p:val>
                                        </p:tav>
                                        <p:tav tm="100000">
                                          <p:val>
                                            <p:strVal val="#ppt_w"/>
                                          </p:val>
                                        </p:tav>
                                      </p:tavLst>
                                    </p:anim>
                                    <p:anim calcmode="lin" valueType="num">
                                      <p:cBhvr>
                                        <p:cTn id="184" dur="500" fill="hold"/>
                                        <p:tgtEl>
                                          <p:spTgt spid="8"/>
                                        </p:tgtEl>
                                        <p:attrNameLst>
                                          <p:attrName>ppt_h</p:attrName>
                                        </p:attrNameLst>
                                      </p:cBhvr>
                                      <p:tavLst>
                                        <p:tav tm="0">
                                          <p:val>
                                            <p:fltVal val="0"/>
                                          </p:val>
                                        </p:tav>
                                        <p:tav tm="100000">
                                          <p:val>
                                            <p:strVal val="#ppt_h"/>
                                          </p:val>
                                        </p:tav>
                                      </p:tavLst>
                                    </p:anim>
                                    <p:animEffect transition="in" filter="fade">
                                      <p:cBhvr>
                                        <p:cTn id="185" dur="500"/>
                                        <p:tgtEl>
                                          <p:spTgt spid="8"/>
                                        </p:tgtEl>
                                      </p:cBhvr>
                                    </p:animEffect>
                                  </p:childTnLst>
                                </p:cTn>
                              </p:par>
                            </p:childTnLst>
                          </p:cTn>
                        </p:par>
                      </p:childTnLst>
                    </p:cTn>
                  </p:par>
                  <p:par>
                    <p:cTn id="186" fill="hold">
                      <p:stCondLst>
                        <p:cond delay="indefinite"/>
                      </p:stCondLst>
                      <p:childTnLst>
                        <p:par>
                          <p:cTn id="187" fill="hold">
                            <p:stCondLst>
                              <p:cond delay="0"/>
                            </p:stCondLst>
                            <p:childTnLst>
                              <p:par>
                                <p:cTn id="188" presetID="10" presetClass="exit" presetSubtype="0" fill="hold" nodeType="clickEffect">
                                  <p:stCondLst>
                                    <p:cond delay="0"/>
                                  </p:stCondLst>
                                  <p:childTnLst>
                                    <p:animEffect transition="out" filter="fade">
                                      <p:cBhvr>
                                        <p:cTn id="189" dur="500"/>
                                        <p:tgtEl>
                                          <p:spTgt spid="5"/>
                                        </p:tgtEl>
                                      </p:cBhvr>
                                    </p:animEffect>
                                    <p:set>
                                      <p:cBhvr>
                                        <p:cTn id="190" dur="1" fill="hold">
                                          <p:stCondLst>
                                            <p:cond delay="499"/>
                                          </p:stCondLst>
                                        </p:cTn>
                                        <p:tgtEl>
                                          <p:spTgt spid="5"/>
                                        </p:tgtEl>
                                        <p:attrNameLst>
                                          <p:attrName>style.visibility</p:attrName>
                                        </p:attrNameLst>
                                      </p:cBhvr>
                                      <p:to>
                                        <p:strVal val="hidden"/>
                                      </p:to>
                                    </p:set>
                                  </p:childTnLst>
                                </p:cTn>
                              </p:par>
                              <p:par>
                                <p:cTn id="191" presetID="10" presetClass="exit" presetSubtype="0" fill="hold" nodeType="withEffect">
                                  <p:stCondLst>
                                    <p:cond delay="0"/>
                                  </p:stCondLst>
                                  <p:childTnLst>
                                    <p:animEffect transition="out" filter="fade">
                                      <p:cBhvr>
                                        <p:cTn id="192" dur="500"/>
                                        <p:tgtEl>
                                          <p:spTgt spid="8"/>
                                        </p:tgtEl>
                                      </p:cBhvr>
                                    </p:animEffect>
                                    <p:set>
                                      <p:cBhvr>
                                        <p:cTn id="193" dur="1" fill="hold">
                                          <p:stCondLst>
                                            <p:cond delay="499"/>
                                          </p:stCondLst>
                                        </p:cTn>
                                        <p:tgtEl>
                                          <p:spTgt spid="8"/>
                                        </p:tgtEl>
                                        <p:attrNameLst>
                                          <p:attrName>style.visibility</p:attrName>
                                        </p:attrNameLst>
                                      </p:cBhvr>
                                      <p:to>
                                        <p:strVal val="hidden"/>
                                      </p:to>
                                    </p:set>
                                  </p:childTnLst>
                                </p:cTn>
                              </p:par>
                            </p:childTnLst>
                          </p:cTn>
                        </p:par>
                        <p:par>
                          <p:cTn id="194" fill="hold">
                            <p:stCondLst>
                              <p:cond delay="500"/>
                            </p:stCondLst>
                            <p:childTnLst>
                              <p:par>
                                <p:cTn id="195" presetID="53" presetClass="entr" presetSubtype="16" fill="hold" nodeType="afterEffect">
                                  <p:stCondLst>
                                    <p:cond delay="500"/>
                                  </p:stCondLst>
                                  <p:childTnLst>
                                    <p:set>
                                      <p:cBhvr>
                                        <p:cTn id="196" dur="1" fill="hold">
                                          <p:stCondLst>
                                            <p:cond delay="0"/>
                                          </p:stCondLst>
                                        </p:cTn>
                                        <p:tgtEl>
                                          <p:spTgt spid="10"/>
                                        </p:tgtEl>
                                        <p:attrNameLst>
                                          <p:attrName>style.visibility</p:attrName>
                                        </p:attrNameLst>
                                      </p:cBhvr>
                                      <p:to>
                                        <p:strVal val="visible"/>
                                      </p:to>
                                    </p:set>
                                    <p:anim calcmode="lin" valueType="num">
                                      <p:cBhvr>
                                        <p:cTn id="197" dur="500" fill="hold"/>
                                        <p:tgtEl>
                                          <p:spTgt spid="10"/>
                                        </p:tgtEl>
                                        <p:attrNameLst>
                                          <p:attrName>ppt_w</p:attrName>
                                        </p:attrNameLst>
                                      </p:cBhvr>
                                      <p:tavLst>
                                        <p:tav tm="0">
                                          <p:val>
                                            <p:fltVal val="0"/>
                                          </p:val>
                                        </p:tav>
                                        <p:tav tm="100000">
                                          <p:val>
                                            <p:strVal val="#ppt_w"/>
                                          </p:val>
                                        </p:tav>
                                      </p:tavLst>
                                    </p:anim>
                                    <p:anim calcmode="lin" valueType="num">
                                      <p:cBhvr>
                                        <p:cTn id="198" dur="500" fill="hold"/>
                                        <p:tgtEl>
                                          <p:spTgt spid="10"/>
                                        </p:tgtEl>
                                        <p:attrNameLst>
                                          <p:attrName>ppt_h</p:attrName>
                                        </p:attrNameLst>
                                      </p:cBhvr>
                                      <p:tavLst>
                                        <p:tav tm="0">
                                          <p:val>
                                            <p:fltVal val="0"/>
                                          </p:val>
                                        </p:tav>
                                        <p:tav tm="100000">
                                          <p:val>
                                            <p:strVal val="#ppt_h"/>
                                          </p:val>
                                        </p:tav>
                                      </p:tavLst>
                                    </p:anim>
                                    <p:animEffect transition="in" filter="fade">
                                      <p:cBhvr>
                                        <p:cTn id="199" dur="500"/>
                                        <p:tgtEl>
                                          <p:spTgt spid="10"/>
                                        </p:tgtEl>
                                      </p:cBhvr>
                                    </p:animEffect>
                                  </p:childTnLst>
                                </p:cTn>
                              </p:par>
                            </p:childTnLst>
                          </p:cTn>
                        </p:par>
                        <p:par>
                          <p:cTn id="200" fill="hold">
                            <p:stCondLst>
                              <p:cond delay="1500"/>
                            </p:stCondLst>
                            <p:childTnLst>
                              <p:par>
                                <p:cTn id="201" presetID="53" presetClass="entr" presetSubtype="16" fill="hold" nodeType="afterEffect">
                                  <p:stCondLst>
                                    <p:cond delay="250"/>
                                  </p:stCondLst>
                                  <p:childTnLst>
                                    <p:set>
                                      <p:cBhvr>
                                        <p:cTn id="202" dur="1" fill="hold">
                                          <p:stCondLst>
                                            <p:cond delay="0"/>
                                          </p:stCondLst>
                                        </p:cTn>
                                        <p:tgtEl>
                                          <p:spTgt spid="24"/>
                                        </p:tgtEl>
                                        <p:attrNameLst>
                                          <p:attrName>style.visibility</p:attrName>
                                        </p:attrNameLst>
                                      </p:cBhvr>
                                      <p:to>
                                        <p:strVal val="visible"/>
                                      </p:to>
                                    </p:set>
                                    <p:anim calcmode="lin" valueType="num">
                                      <p:cBhvr>
                                        <p:cTn id="203" dur="500" fill="hold"/>
                                        <p:tgtEl>
                                          <p:spTgt spid="24"/>
                                        </p:tgtEl>
                                        <p:attrNameLst>
                                          <p:attrName>ppt_w</p:attrName>
                                        </p:attrNameLst>
                                      </p:cBhvr>
                                      <p:tavLst>
                                        <p:tav tm="0">
                                          <p:val>
                                            <p:fltVal val="0"/>
                                          </p:val>
                                        </p:tav>
                                        <p:tav tm="100000">
                                          <p:val>
                                            <p:strVal val="#ppt_w"/>
                                          </p:val>
                                        </p:tav>
                                      </p:tavLst>
                                    </p:anim>
                                    <p:anim calcmode="lin" valueType="num">
                                      <p:cBhvr>
                                        <p:cTn id="204" dur="500" fill="hold"/>
                                        <p:tgtEl>
                                          <p:spTgt spid="24"/>
                                        </p:tgtEl>
                                        <p:attrNameLst>
                                          <p:attrName>ppt_h</p:attrName>
                                        </p:attrNameLst>
                                      </p:cBhvr>
                                      <p:tavLst>
                                        <p:tav tm="0">
                                          <p:val>
                                            <p:fltVal val="0"/>
                                          </p:val>
                                        </p:tav>
                                        <p:tav tm="100000">
                                          <p:val>
                                            <p:strVal val="#ppt_h"/>
                                          </p:val>
                                        </p:tav>
                                      </p:tavLst>
                                    </p:anim>
                                    <p:animEffect transition="in" filter="fade">
                                      <p:cBhvr>
                                        <p:cTn id="205" dur="500"/>
                                        <p:tgtEl>
                                          <p:spTgt spid="24"/>
                                        </p:tgtEl>
                                      </p:cBhvr>
                                    </p:animEffect>
                                  </p:childTnLst>
                                </p:cTn>
                              </p:par>
                            </p:childTnLst>
                          </p:cTn>
                        </p:par>
                        <p:par>
                          <p:cTn id="206" fill="hold">
                            <p:stCondLst>
                              <p:cond delay="2250"/>
                            </p:stCondLst>
                            <p:childTnLst>
                              <p:par>
                                <p:cTn id="207" presetID="53" presetClass="entr" presetSubtype="16" fill="hold" nodeType="afterEffect">
                                  <p:stCondLst>
                                    <p:cond delay="250"/>
                                  </p:stCondLst>
                                  <p:childTnLst>
                                    <p:set>
                                      <p:cBhvr>
                                        <p:cTn id="208" dur="1" fill="hold">
                                          <p:stCondLst>
                                            <p:cond delay="0"/>
                                          </p:stCondLst>
                                        </p:cTn>
                                        <p:tgtEl>
                                          <p:spTgt spid="25"/>
                                        </p:tgtEl>
                                        <p:attrNameLst>
                                          <p:attrName>style.visibility</p:attrName>
                                        </p:attrNameLst>
                                      </p:cBhvr>
                                      <p:to>
                                        <p:strVal val="visible"/>
                                      </p:to>
                                    </p:set>
                                    <p:anim calcmode="lin" valueType="num">
                                      <p:cBhvr>
                                        <p:cTn id="209" dur="500" fill="hold"/>
                                        <p:tgtEl>
                                          <p:spTgt spid="25"/>
                                        </p:tgtEl>
                                        <p:attrNameLst>
                                          <p:attrName>ppt_w</p:attrName>
                                        </p:attrNameLst>
                                      </p:cBhvr>
                                      <p:tavLst>
                                        <p:tav tm="0">
                                          <p:val>
                                            <p:fltVal val="0"/>
                                          </p:val>
                                        </p:tav>
                                        <p:tav tm="100000">
                                          <p:val>
                                            <p:strVal val="#ppt_w"/>
                                          </p:val>
                                        </p:tav>
                                      </p:tavLst>
                                    </p:anim>
                                    <p:anim calcmode="lin" valueType="num">
                                      <p:cBhvr>
                                        <p:cTn id="210" dur="500" fill="hold"/>
                                        <p:tgtEl>
                                          <p:spTgt spid="25"/>
                                        </p:tgtEl>
                                        <p:attrNameLst>
                                          <p:attrName>ppt_h</p:attrName>
                                        </p:attrNameLst>
                                      </p:cBhvr>
                                      <p:tavLst>
                                        <p:tav tm="0">
                                          <p:val>
                                            <p:fltVal val="0"/>
                                          </p:val>
                                        </p:tav>
                                        <p:tav tm="100000">
                                          <p:val>
                                            <p:strVal val="#ppt_h"/>
                                          </p:val>
                                        </p:tav>
                                      </p:tavLst>
                                    </p:anim>
                                    <p:animEffect transition="in" filter="fade">
                                      <p:cBhvr>
                                        <p:cTn id="211" dur="500"/>
                                        <p:tgtEl>
                                          <p:spTgt spid="25"/>
                                        </p:tgtEl>
                                      </p:cBhvr>
                                    </p:animEffect>
                                  </p:childTnLst>
                                </p:cTn>
                              </p:par>
                            </p:childTnLst>
                          </p:cTn>
                        </p:par>
                        <p:par>
                          <p:cTn id="212" fill="hold">
                            <p:stCondLst>
                              <p:cond delay="3000"/>
                            </p:stCondLst>
                            <p:childTnLst>
                              <p:par>
                                <p:cTn id="213" presetID="53" presetClass="entr" presetSubtype="16" fill="hold" nodeType="afterEffect">
                                  <p:stCondLst>
                                    <p:cond delay="250"/>
                                  </p:stCondLst>
                                  <p:childTnLst>
                                    <p:set>
                                      <p:cBhvr>
                                        <p:cTn id="214" dur="1" fill="hold">
                                          <p:stCondLst>
                                            <p:cond delay="0"/>
                                          </p:stCondLst>
                                        </p:cTn>
                                        <p:tgtEl>
                                          <p:spTgt spid="26"/>
                                        </p:tgtEl>
                                        <p:attrNameLst>
                                          <p:attrName>style.visibility</p:attrName>
                                        </p:attrNameLst>
                                      </p:cBhvr>
                                      <p:to>
                                        <p:strVal val="visible"/>
                                      </p:to>
                                    </p:set>
                                    <p:anim calcmode="lin" valueType="num">
                                      <p:cBhvr>
                                        <p:cTn id="215" dur="500" fill="hold"/>
                                        <p:tgtEl>
                                          <p:spTgt spid="26"/>
                                        </p:tgtEl>
                                        <p:attrNameLst>
                                          <p:attrName>ppt_w</p:attrName>
                                        </p:attrNameLst>
                                      </p:cBhvr>
                                      <p:tavLst>
                                        <p:tav tm="0">
                                          <p:val>
                                            <p:fltVal val="0"/>
                                          </p:val>
                                        </p:tav>
                                        <p:tav tm="100000">
                                          <p:val>
                                            <p:strVal val="#ppt_w"/>
                                          </p:val>
                                        </p:tav>
                                      </p:tavLst>
                                    </p:anim>
                                    <p:anim calcmode="lin" valueType="num">
                                      <p:cBhvr>
                                        <p:cTn id="216" dur="500" fill="hold"/>
                                        <p:tgtEl>
                                          <p:spTgt spid="26"/>
                                        </p:tgtEl>
                                        <p:attrNameLst>
                                          <p:attrName>ppt_h</p:attrName>
                                        </p:attrNameLst>
                                      </p:cBhvr>
                                      <p:tavLst>
                                        <p:tav tm="0">
                                          <p:val>
                                            <p:fltVal val="0"/>
                                          </p:val>
                                        </p:tav>
                                        <p:tav tm="100000">
                                          <p:val>
                                            <p:strVal val="#ppt_h"/>
                                          </p:val>
                                        </p:tav>
                                      </p:tavLst>
                                    </p:anim>
                                    <p:animEffect transition="in" filter="fade">
                                      <p:cBhvr>
                                        <p:cTn id="217" dur="500"/>
                                        <p:tgtEl>
                                          <p:spTgt spid="26"/>
                                        </p:tgtEl>
                                      </p:cBhvr>
                                    </p:animEffect>
                                  </p:childTnLst>
                                </p:cTn>
                              </p:par>
                            </p:childTnLst>
                          </p:cTn>
                        </p:par>
                        <p:par>
                          <p:cTn id="218" fill="hold">
                            <p:stCondLst>
                              <p:cond delay="3750"/>
                            </p:stCondLst>
                            <p:childTnLst>
                              <p:par>
                                <p:cTn id="219" presetID="53" presetClass="entr" presetSubtype="16" fill="hold" nodeType="afterEffect">
                                  <p:stCondLst>
                                    <p:cond delay="250"/>
                                  </p:stCondLst>
                                  <p:childTnLst>
                                    <p:set>
                                      <p:cBhvr>
                                        <p:cTn id="220" dur="1" fill="hold">
                                          <p:stCondLst>
                                            <p:cond delay="0"/>
                                          </p:stCondLst>
                                        </p:cTn>
                                        <p:tgtEl>
                                          <p:spTgt spid="27"/>
                                        </p:tgtEl>
                                        <p:attrNameLst>
                                          <p:attrName>style.visibility</p:attrName>
                                        </p:attrNameLst>
                                      </p:cBhvr>
                                      <p:to>
                                        <p:strVal val="visible"/>
                                      </p:to>
                                    </p:set>
                                    <p:anim calcmode="lin" valueType="num">
                                      <p:cBhvr>
                                        <p:cTn id="221" dur="500" fill="hold"/>
                                        <p:tgtEl>
                                          <p:spTgt spid="27"/>
                                        </p:tgtEl>
                                        <p:attrNameLst>
                                          <p:attrName>ppt_w</p:attrName>
                                        </p:attrNameLst>
                                      </p:cBhvr>
                                      <p:tavLst>
                                        <p:tav tm="0">
                                          <p:val>
                                            <p:fltVal val="0"/>
                                          </p:val>
                                        </p:tav>
                                        <p:tav tm="100000">
                                          <p:val>
                                            <p:strVal val="#ppt_w"/>
                                          </p:val>
                                        </p:tav>
                                      </p:tavLst>
                                    </p:anim>
                                    <p:anim calcmode="lin" valueType="num">
                                      <p:cBhvr>
                                        <p:cTn id="222" dur="500" fill="hold"/>
                                        <p:tgtEl>
                                          <p:spTgt spid="27"/>
                                        </p:tgtEl>
                                        <p:attrNameLst>
                                          <p:attrName>ppt_h</p:attrName>
                                        </p:attrNameLst>
                                      </p:cBhvr>
                                      <p:tavLst>
                                        <p:tav tm="0">
                                          <p:val>
                                            <p:fltVal val="0"/>
                                          </p:val>
                                        </p:tav>
                                        <p:tav tm="100000">
                                          <p:val>
                                            <p:strVal val="#ppt_h"/>
                                          </p:val>
                                        </p:tav>
                                      </p:tavLst>
                                    </p:anim>
                                    <p:animEffect transition="in" filter="fade">
                                      <p:cBhvr>
                                        <p:cTn id="223" dur="500"/>
                                        <p:tgtEl>
                                          <p:spTgt spid="27"/>
                                        </p:tgtEl>
                                      </p:cBhvr>
                                    </p:animEffect>
                                  </p:childTnLst>
                                </p:cTn>
                              </p:par>
                            </p:childTnLst>
                          </p:cTn>
                        </p:par>
                      </p:childTnLst>
                    </p:cTn>
                  </p:par>
                  <p:par>
                    <p:cTn id="224" fill="hold">
                      <p:stCondLst>
                        <p:cond delay="indefinite"/>
                      </p:stCondLst>
                      <p:childTnLst>
                        <p:par>
                          <p:cTn id="225" fill="hold">
                            <p:stCondLst>
                              <p:cond delay="0"/>
                            </p:stCondLst>
                            <p:childTnLst>
                              <p:par>
                                <p:cTn id="226" presetID="10" presetClass="exit" presetSubtype="0" fill="hold" nodeType="clickEffect">
                                  <p:stCondLst>
                                    <p:cond delay="0"/>
                                  </p:stCondLst>
                                  <p:childTnLst>
                                    <p:animEffect transition="out" filter="fade">
                                      <p:cBhvr>
                                        <p:cTn id="227" dur="500"/>
                                        <p:tgtEl>
                                          <p:spTgt spid="10"/>
                                        </p:tgtEl>
                                      </p:cBhvr>
                                    </p:animEffect>
                                    <p:set>
                                      <p:cBhvr>
                                        <p:cTn id="228" dur="1" fill="hold">
                                          <p:stCondLst>
                                            <p:cond delay="499"/>
                                          </p:stCondLst>
                                        </p:cTn>
                                        <p:tgtEl>
                                          <p:spTgt spid="10"/>
                                        </p:tgtEl>
                                        <p:attrNameLst>
                                          <p:attrName>style.visibility</p:attrName>
                                        </p:attrNameLst>
                                      </p:cBhvr>
                                      <p:to>
                                        <p:strVal val="hidden"/>
                                      </p:to>
                                    </p:set>
                                  </p:childTnLst>
                                </p:cTn>
                              </p:par>
                              <p:par>
                                <p:cTn id="229" presetID="10" presetClass="exit" presetSubtype="0" fill="hold" nodeType="withEffect">
                                  <p:stCondLst>
                                    <p:cond delay="0"/>
                                  </p:stCondLst>
                                  <p:childTnLst>
                                    <p:animEffect transition="out" filter="fade">
                                      <p:cBhvr>
                                        <p:cTn id="230" dur="500"/>
                                        <p:tgtEl>
                                          <p:spTgt spid="26"/>
                                        </p:tgtEl>
                                      </p:cBhvr>
                                    </p:animEffect>
                                    <p:set>
                                      <p:cBhvr>
                                        <p:cTn id="231" dur="1" fill="hold">
                                          <p:stCondLst>
                                            <p:cond delay="499"/>
                                          </p:stCondLst>
                                        </p:cTn>
                                        <p:tgtEl>
                                          <p:spTgt spid="26"/>
                                        </p:tgtEl>
                                        <p:attrNameLst>
                                          <p:attrName>style.visibility</p:attrName>
                                        </p:attrNameLst>
                                      </p:cBhvr>
                                      <p:to>
                                        <p:strVal val="hidden"/>
                                      </p:to>
                                    </p:set>
                                  </p:childTnLst>
                                </p:cTn>
                              </p:par>
                              <p:par>
                                <p:cTn id="232" presetID="10" presetClass="exit" presetSubtype="0" fill="hold" nodeType="withEffect">
                                  <p:stCondLst>
                                    <p:cond delay="0"/>
                                  </p:stCondLst>
                                  <p:childTnLst>
                                    <p:animEffect transition="out" filter="fade">
                                      <p:cBhvr>
                                        <p:cTn id="233" dur="500"/>
                                        <p:tgtEl>
                                          <p:spTgt spid="24"/>
                                        </p:tgtEl>
                                      </p:cBhvr>
                                    </p:animEffect>
                                    <p:set>
                                      <p:cBhvr>
                                        <p:cTn id="234" dur="1" fill="hold">
                                          <p:stCondLst>
                                            <p:cond delay="499"/>
                                          </p:stCondLst>
                                        </p:cTn>
                                        <p:tgtEl>
                                          <p:spTgt spid="24"/>
                                        </p:tgtEl>
                                        <p:attrNameLst>
                                          <p:attrName>style.visibility</p:attrName>
                                        </p:attrNameLst>
                                      </p:cBhvr>
                                      <p:to>
                                        <p:strVal val="hidden"/>
                                      </p:to>
                                    </p:set>
                                  </p:childTnLst>
                                </p:cTn>
                              </p:par>
                              <p:par>
                                <p:cTn id="235" presetID="10" presetClass="exit" presetSubtype="0" fill="hold" nodeType="withEffect">
                                  <p:stCondLst>
                                    <p:cond delay="0"/>
                                  </p:stCondLst>
                                  <p:childTnLst>
                                    <p:animEffect transition="out" filter="fade">
                                      <p:cBhvr>
                                        <p:cTn id="236" dur="500"/>
                                        <p:tgtEl>
                                          <p:spTgt spid="25"/>
                                        </p:tgtEl>
                                      </p:cBhvr>
                                    </p:animEffect>
                                    <p:set>
                                      <p:cBhvr>
                                        <p:cTn id="237" dur="1" fill="hold">
                                          <p:stCondLst>
                                            <p:cond delay="499"/>
                                          </p:stCondLst>
                                        </p:cTn>
                                        <p:tgtEl>
                                          <p:spTgt spid="25"/>
                                        </p:tgtEl>
                                        <p:attrNameLst>
                                          <p:attrName>style.visibility</p:attrName>
                                        </p:attrNameLst>
                                      </p:cBhvr>
                                      <p:to>
                                        <p:strVal val="hidden"/>
                                      </p:to>
                                    </p:set>
                                  </p:childTnLst>
                                </p:cTn>
                              </p:par>
                              <p:par>
                                <p:cTn id="238" presetID="10" presetClass="exit" presetSubtype="0" fill="hold" nodeType="withEffect">
                                  <p:stCondLst>
                                    <p:cond delay="0"/>
                                  </p:stCondLst>
                                  <p:childTnLst>
                                    <p:animEffect transition="out" filter="fade">
                                      <p:cBhvr>
                                        <p:cTn id="239" dur="500"/>
                                        <p:tgtEl>
                                          <p:spTgt spid="27"/>
                                        </p:tgtEl>
                                      </p:cBhvr>
                                    </p:animEffect>
                                    <p:set>
                                      <p:cBhvr>
                                        <p:cTn id="240" dur="1" fill="hold">
                                          <p:stCondLst>
                                            <p:cond delay="499"/>
                                          </p:stCondLst>
                                        </p:cTn>
                                        <p:tgtEl>
                                          <p:spTgt spid="27"/>
                                        </p:tgtEl>
                                        <p:attrNameLst>
                                          <p:attrName>style.visibility</p:attrName>
                                        </p:attrNameLst>
                                      </p:cBhvr>
                                      <p:to>
                                        <p:strVal val="hidden"/>
                                      </p:to>
                                    </p:set>
                                  </p:childTnLst>
                                </p:cTn>
                              </p:par>
                            </p:childTnLst>
                          </p:cTn>
                        </p:par>
                        <p:par>
                          <p:cTn id="241" fill="hold">
                            <p:stCondLst>
                              <p:cond delay="500"/>
                            </p:stCondLst>
                            <p:childTnLst>
                              <p:par>
                                <p:cTn id="242" presetID="22" presetClass="entr" presetSubtype="8" fill="hold" nodeType="afterEffect">
                                  <p:stCondLst>
                                    <p:cond delay="500"/>
                                  </p:stCondLst>
                                  <p:childTnLst>
                                    <p:set>
                                      <p:cBhvr>
                                        <p:cTn id="243" dur="1" fill="hold">
                                          <p:stCondLst>
                                            <p:cond delay="0"/>
                                          </p:stCondLst>
                                        </p:cTn>
                                        <p:tgtEl>
                                          <p:spTgt spid="3">
                                            <p:txEl>
                                              <p:pRg st="4" end="4"/>
                                            </p:txEl>
                                          </p:spTgt>
                                        </p:tgtEl>
                                        <p:attrNameLst>
                                          <p:attrName>style.visibility</p:attrName>
                                        </p:attrNameLst>
                                      </p:cBhvr>
                                      <p:to>
                                        <p:strVal val="visible"/>
                                      </p:to>
                                    </p:set>
                                    <p:animEffect transition="in" filter="wipe(left)">
                                      <p:cBhvr>
                                        <p:cTn id="244" dur="500"/>
                                        <p:tgtEl>
                                          <p:spTgt spid="3">
                                            <p:txEl>
                                              <p:pRg st="4" end="4"/>
                                            </p:txEl>
                                          </p:spTgt>
                                        </p:tgtEl>
                                      </p:cBhvr>
                                    </p:animEffect>
                                  </p:childTnLst>
                                </p:cTn>
                              </p:par>
                            </p:childTnLst>
                          </p:cTn>
                        </p:par>
                        <p:par>
                          <p:cTn id="245" fill="hold">
                            <p:stCondLst>
                              <p:cond delay="1500"/>
                            </p:stCondLst>
                            <p:childTnLst>
                              <p:par>
                                <p:cTn id="246" presetID="53" presetClass="entr" presetSubtype="16" fill="hold" nodeType="afterEffect">
                                  <p:stCondLst>
                                    <p:cond delay="500"/>
                                  </p:stCondLst>
                                  <p:childTnLst>
                                    <p:set>
                                      <p:cBhvr>
                                        <p:cTn id="247" dur="1" fill="hold">
                                          <p:stCondLst>
                                            <p:cond delay="0"/>
                                          </p:stCondLst>
                                        </p:cTn>
                                        <p:tgtEl>
                                          <p:spTgt spid="16"/>
                                        </p:tgtEl>
                                        <p:attrNameLst>
                                          <p:attrName>style.visibility</p:attrName>
                                        </p:attrNameLst>
                                      </p:cBhvr>
                                      <p:to>
                                        <p:strVal val="visible"/>
                                      </p:to>
                                    </p:set>
                                    <p:anim calcmode="lin" valueType="num">
                                      <p:cBhvr>
                                        <p:cTn id="248" dur="500" fill="hold"/>
                                        <p:tgtEl>
                                          <p:spTgt spid="16"/>
                                        </p:tgtEl>
                                        <p:attrNameLst>
                                          <p:attrName>ppt_w</p:attrName>
                                        </p:attrNameLst>
                                      </p:cBhvr>
                                      <p:tavLst>
                                        <p:tav tm="0">
                                          <p:val>
                                            <p:fltVal val="0"/>
                                          </p:val>
                                        </p:tav>
                                        <p:tav tm="100000">
                                          <p:val>
                                            <p:strVal val="#ppt_w"/>
                                          </p:val>
                                        </p:tav>
                                      </p:tavLst>
                                    </p:anim>
                                    <p:anim calcmode="lin" valueType="num">
                                      <p:cBhvr>
                                        <p:cTn id="249" dur="500" fill="hold"/>
                                        <p:tgtEl>
                                          <p:spTgt spid="16"/>
                                        </p:tgtEl>
                                        <p:attrNameLst>
                                          <p:attrName>ppt_h</p:attrName>
                                        </p:attrNameLst>
                                      </p:cBhvr>
                                      <p:tavLst>
                                        <p:tav tm="0">
                                          <p:val>
                                            <p:fltVal val="0"/>
                                          </p:val>
                                        </p:tav>
                                        <p:tav tm="100000">
                                          <p:val>
                                            <p:strVal val="#ppt_h"/>
                                          </p:val>
                                        </p:tav>
                                      </p:tavLst>
                                    </p:anim>
                                    <p:animEffect transition="in" filter="fade">
                                      <p:cBhvr>
                                        <p:cTn id="250" dur="500"/>
                                        <p:tgtEl>
                                          <p:spTgt spid="16"/>
                                        </p:tgtEl>
                                      </p:cBhvr>
                                    </p:animEffect>
                                  </p:childTnLst>
                                </p:cTn>
                              </p:par>
                            </p:childTnLst>
                          </p:cTn>
                        </p:par>
                        <p:par>
                          <p:cTn id="251" fill="hold">
                            <p:stCondLst>
                              <p:cond delay="2500"/>
                            </p:stCondLst>
                            <p:childTnLst>
                              <p:par>
                                <p:cTn id="252" presetID="53" presetClass="entr" presetSubtype="16" fill="hold" nodeType="afterEffect">
                                  <p:stCondLst>
                                    <p:cond delay="500"/>
                                  </p:stCondLst>
                                  <p:childTnLst>
                                    <p:set>
                                      <p:cBhvr>
                                        <p:cTn id="253" dur="1" fill="hold">
                                          <p:stCondLst>
                                            <p:cond delay="0"/>
                                          </p:stCondLst>
                                        </p:cTn>
                                        <p:tgtEl>
                                          <p:spTgt spid="28"/>
                                        </p:tgtEl>
                                        <p:attrNameLst>
                                          <p:attrName>style.visibility</p:attrName>
                                        </p:attrNameLst>
                                      </p:cBhvr>
                                      <p:to>
                                        <p:strVal val="visible"/>
                                      </p:to>
                                    </p:set>
                                    <p:anim calcmode="lin" valueType="num">
                                      <p:cBhvr>
                                        <p:cTn id="254" dur="500" fill="hold"/>
                                        <p:tgtEl>
                                          <p:spTgt spid="28"/>
                                        </p:tgtEl>
                                        <p:attrNameLst>
                                          <p:attrName>ppt_w</p:attrName>
                                        </p:attrNameLst>
                                      </p:cBhvr>
                                      <p:tavLst>
                                        <p:tav tm="0">
                                          <p:val>
                                            <p:fltVal val="0"/>
                                          </p:val>
                                        </p:tav>
                                        <p:tav tm="100000">
                                          <p:val>
                                            <p:strVal val="#ppt_w"/>
                                          </p:val>
                                        </p:tav>
                                      </p:tavLst>
                                    </p:anim>
                                    <p:anim calcmode="lin" valueType="num">
                                      <p:cBhvr>
                                        <p:cTn id="255" dur="500" fill="hold"/>
                                        <p:tgtEl>
                                          <p:spTgt spid="28"/>
                                        </p:tgtEl>
                                        <p:attrNameLst>
                                          <p:attrName>ppt_h</p:attrName>
                                        </p:attrNameLst>
                                      </p:cBhvr>
                                      <p:tavLst>
                                        <p:tav tm="0">
                                          <p:val>
                                            <p:fltVal val="0"/>
                                          </p:val>
                                        </p:tav>
                                        <p:tav tm="100000">
                                          <p:val>
                                            <p:strVal val="#ppt_h"/>
                                          </p:val>
                                        </p:tav>
                                      </p:tavLst>
                                    </p:anim>
                                    <p:animEffect transition="in" filter="fade">
                                      <p:cBhvr>
                                        <p:cTn id="256" dur="500"/>
                                        <p:tgtEl>
                                          <p:spTgt spid="28"/>
                                        </p:tgtEl>
                                      </p:cBhvr>
                                    </p:animEffect>
                                  </p:childTnLst>
                                </p:cTn>
                              </p:par>
                            </p:childTnLst>
                          </p:cTn>
                        </p:par>
                      </p:childTnLst>
                    </p:cTn>
                  </p:par>
                  <p:par>
                    <p:cTn id="257" fill="hold">
                      <p:stCondLst>
                        <p:cond delay="indefinite"/>
                      </p:stCondLst>
                      <p:childTnLst>
                        <p:par>
                          <p:cTn id="258" fill="hold">
                            <p:stCondLst>
                              <p:cond delay="0"/>
                            </p:stCondLst>
                            <p:childTnLst>
                              <p:par>
                                <p:cTn id="259" presetID="10" presetClass="exit" presetSubtype="0" fill="hold" nodeType="clickEffect">
                                  <p:stCondLst>
                                    <p:cond delay="0"/>
                                  </p:stCondLst>
                                  <p:childTnLst>
                                    <p:animEffect transition="out" filter="fade">
                                      <p:cBhvr>
                                        <p:cTn id="260" dur="500"/>
                                        <p:tgtEl>
                                          <p:spTgt spid="16"/>
                                        </p:tgtEl>
                                      </p:cBhvr>
                                    </p:animEffect>
                                    <p:set>
                                      <p:cBhvr>
                                        <p:cTn id="261" dur="1" fill="hold">
                                          <p:stCondLst>
                                            <p:cond delay="499"/>
                                          </p:stCondLst>
                                        </p:cTn>
                                        <p:tgtEl>
                                          <p:spTgt spid="16"/>
                                        </p:tgtEl>
                                        <p:attrNameLst>
                                          <p:attrName>style.visibility</p:attrName>
                                        </p:attrNameLst>
                                      </p:cBhvr>
                                      <p:to>
                                        <p:strVal val="hidden"/>
                                      </p:to>
                                    </p:set>
                                  </p:childTnLst>
                                </p:cTn>
                              </p:par>
                              <p:par>
                                <p:cTn id="262" presetID="10" presetClass="exit" presetSubtype="0" fill="hold" nodeType="withEffect">
                                  <p:stCondLst>
                                    <p:cond delay="0"/>
                                  </p:stCondLst>
                                  <p:childTnLst>
                                    <p:animEffect transition="out" filter="fade">
                                      <p:cBhvr>
                                        <p:cTn id="263" dur="500"/>
                                        <p:tgtEl>
                                          <p:spTgt spid="28"/>
                                        </p:tgtEl>
                                      </p:cBhvr>
                                    </p:animEffect>
                                    <p:set>
                                      <p:cBhvr>
                                        <p:cTn id="264" dur="1" fill="hold">
                                          <p:stCondLst>
                                            <p:cond delay="499"/>
                                          </p:stCondLst>
                                        </p:cTn>
                                        <p:tgtEl>
                                          <p:spTgt spid="28"/>
                                        </p:tgtEl>
                                        <p:attrNameLst>
                                          <p:attrName>style.visibility</p:attrName>
                                        </p:attrNameLst>
                                      </p:cBhvr>
                                      <p:to>
                                        <p:strVal val="hidden"/>
                                      </p:to>
                                    </p:set>
                                  </p:childTnLst>
                                </p:cTn>
                              </p:par>
                            </p:childTnLst>
                          </p:cTn>
                        </p:par>
                        <p:par>
                          <p:cTn id="265" fill="hold">
                            <p:stCondLst>
                              <p:cond delay="500"/>
                            </p:stCondLst>
                            <p:childTnLst>
                              <p:par>
                                <p:cTn id="266" presetID="53" presetClass="entr" presetSubtype="16" fill="hold" nodeType="afterEffect">
                                  <p:stCondLst>
                                    <p:cond delay="500"/>
                                  </p:stCondLst>
                                  <p:childTnLst>
                                    <p:set>
                                      <p:cBhvr>
                                        <p:cTn id="267" dur="1" fill="hold">
                                          <p:stCondLst>
                                            <p:cond delay="0"/>
                                          </p:stCondLst>
                                        </p:cTn>
                                        <p:tgtEl>
                                          <p:spTgt spid="30"/>
                                        </p:tgtEl>
                                        <p:attrNameLst>
                                          <p:attrName>style.visibility</p:attrName>
                                        </p:attrNameLst>
                                      </p:cBhvr>
                                      <p:to>
                                        <p:strVal val="visible"/>
                                      </p:to>
                                    </p:set>
                                    <p:anim calcmode="lin" valueType="num">
                                      <p:cBhvr>
                                        <p:cTn id="268" dur="500" fill="hold"/>
                                        <p:tgtEl>
                                          <p:spTgt spid="30"/>
                                        </p:tgtEl>
                                        <p:attrNameLst>
                                          <p:attrName>ppt_w</p:attrName>
                                        </p:attrNameLst>
                                      </p:cBhvr>
                                      <p:tavLst>
                                        <p:tav tm="0">
                                          <p:val>
                                            <p:fltVal val="0"/>
                                          </p:val>
                                        </p:tav>
                                        <p:tav tm="100000">
                                          <p:val>
                                            <p:strVal val="#ppt_w"/>
                                          </p:val>
                                        </p:tav>
                                      </p:tavLst>
                                    </p:anim>
                                    <p:anim calcmode="lin" valueType="num">
                                      <p:cBhvr>
                                        <p:cTn id="269" dur="500" fill="hold"/>
                                        <p:tgtEl>
                                          <p:spTgt spid="30"/>
                                        </p:tgtEl>
                                        <p:attrNameLst>
                                          <p:attrName>ppt_h</p:attrName>
                                        </p:attrNameLst>
                                      </p:cBhvr>
                                      <p:tavLst>
                                        <p:tav tm="0">
                                          <p:val>
                                            <p:fltVal val="0"/>
                                          </p:val>
                                        </p:tav>
                                        <p:tav tm="100000">
                                          <p:val>
                                            <p:strVal val="#ppt_h"/>
                                          </p:val>
                                        </p:tav>
                                      </p:tavLst>
                                    </p:anim>
                                    <p:animEffect transition="in" filter="fade">
                                      <p:cBhvr>
                                        <p:cTn id="270" dur="500"/>
                                        <p:tgtEl>
                                          <p:spTgt spid="30"/>
                                        </p:tgtEl>
                                      </p:cBhvr>
                                    </p:animEffect>
                                  </p:childTnLst>
                                </p:cTn>
                              </p:par>
                            </p:childTnLst>
                          </p:cTn>
                        </p:par>
                        <p:par>
                          <p:cTn id="271" fill="hold">
                            <p:stCondLst>
                              <p:cond delay="1500"/>
                            </p:stCondLst>
                            <p:childTnLst>
                              <p:par>
                                <p:cTn id="272" presetID="53" presetClass="entr" presetSubtype="16" fill="hold" nodeType="afterEffect">
                                  <p:stCondLst>
                                    <p:cond delay="750"/>
                                  </p:stCondLst>
                                  <p:childTnLst>
                                    <p:set>
                                      <p:cBhvr>
                                        <p:cTn id="273" dur="1" fill="hold">
                                          <p:stCondLst>
                                            <p:cond delay="0"/>
                                          </p:stCondLst>
                                        </p:cTn>
                                        <p:tgtEl>
                                          <p:spTgt spid="31"/>
                                        </p:tgtEl>
                                        <p:attrNameLst>
                                          <p:attrName>style.visibility</p:attrName>
                                        </p:attrNameLst>
                                      </p:cBhvr>
                                      <p:to>
                                        <p:strVal val="visible"/>
                                      </p:to>
                                    </p:set>
                                    <p:anim calcmode="lin" valueType="num">
                                      <p:cBhvr>
                                        <p:cTn id="274" dur="500" fill="hold"/>
                                        <p:tgtEl>
                                          <p:spTgt spid="31"/>
                                        </p:tgtEl>
                                        <p:attrNameLst>
                                          <p:attrName>ppt_w</p:attrName>
                                        </p:attrNameLst>
                                      </p:cBhvr>
                                      <p:tavLst>
                                        <p:tav tm="0">
                                          <p:val>
                                            <p:fltVal val="0"/>
                                          </p:val>
                                        </p:tav>
                                        <p:tav tm="100000">
                                          <p:val>
                                            <p:strVal val="#ppt_w"/>
                                          </p:val>
                                        </p:tav>
                                      </p:tavLst>
                                    </p:anim>
                                    <p:anim calcmode="lin" valueType="num">
                                      <p:cBhvr>
                                        <p:cTn id="275" dur="500" fill="hold"/>
                                        <p:tgtEl>
                                          <p:spTgt spid="31"/>
                                        </p:tgtEl>
                                        <p:attrNameLst>
                                          <p:attrName>ppt_h</p:attrName>
                                        </p:attrNameLst>
                                      </p:cBhvr>
                                      <p:tavLst>
                                        <p:tav tm="0">
                                          <p:val>
                                            <p:fltVal val="0"/>
                                          </p:val>
                                        </p:tav>
                                        <p:tav tm="100000">
                                          <p:val>
                                            <p:strVal val="#ppt_h"/>
                                          </p:val>
                                        </p:tav>
                                      </p:tavLst>
                                    </p:anim>
                                    <p:animEffect transition="in" filter="fade">
                                      <p:cBhvr>
                                        <p:cTn id="276" dur="500"/>
                                        <p:tgtEl>
                                          <p:spTgt spid="31"/>
                                        </p:tgtEl>
                                      </p:cBhvr>
                                    </p:animEffect>
                                  </p:childTnLst>
                                </p:cTn>
                              </p:par>
                            </p:childTnLst>
                          </p:cTn>
                        </p:par>
                        <p:par>
                          <p:cTn id="277" fill="hold">
                            <p:stCondLst>
                              <p:cond delay="2750"/>
                            </p:stCondLst>
                            <p:childTnLst>
                              <p:par>
                                <p:cTn id="278" presetID="53" presetClass="entr" presetSubtype="16" fill="hold" nodeType="afterEffect">
                                  <p:stCondLst>
                                    <p:cond delay="1500"/>
                                  </p:stCondLst>
                                  <p:childTnLst>
                                    <p:set>
                                      <p:cBhvr>
                                        <p:cTn id="279" dur="1" fill="hold">
                                          <p:stCondLst>
                                            <p:cond delay="0"/>
                                          </p:stCondLst>
                                        </p:cTn>
                                        <p:tgtEl>
                                          <p:spTgt spid="32"/>
                                        </p:tgtEl>
                                        <p:attrNameLst>
                                          <p:attrName>style.visibility</p:attrName>
                                        </p:attrNameLst>
                                      </p:cBhvr>
                                      <p:to>
                                        <p:strVal val="visible"/>
                                      </p:to>
                                    </p:set>
                                    <p:anim calcmode="lin" valueType="num">
                                      <p:cBhvr>
                                        <p:cTn id="280" dur="500" fill="hold"/>
                                        <p:tgtEl>
                                          <p:spTgt spid="32"/>
                                        </p:tgtEl>
                                        <p:attrNameLst>
                                          <p:attrName>ppt_w</p:attrName>
                                        </p:attrNameLst>
                                      </p:cBhvr>
                                      <p:tavLst>
                                        <p:tav tm="0">
                                          <p:val>
                                            <p:fltVal val="0"/>
                                          </p:val>
                                        </p:tav>
                                        <p:tav tm="100000">
                                          <p:val>
                                            <p:strVal val="#ppt_w"/>
                                          </p:val>
                                        </p:tav>
                                      </p:tavLst>
                                    </p:anim>
                                    <p:anim calcmode="lin" valueType="num">
                                      <p:cBhvr>
                                        <p:cTn id="281" dur="500" fill="hold"/>
                                        <p:tgtEl>
                                          <p:spTgt spid="32"/>
                                        </p:tgtEl>
                                        <p:attrNameLst>
                                          <p:attrName>ppt_h</p:attrName>
                                        </p:attrNameLst>
                                      </p:cBhvr>
                                      <p:tavLst>
                                        <p:tav tm="0">
                                          <p:val>
                                            <p:fltVal val="0"/>
                                          </p:val>
                                        </p:tav>
                                        <p:tav tm="100000">
                                          <p:val>
                                            <p:strVal val="#ppt_h"/>
                                          </p:val>
                                        </p:tav>
                                      </p:tavLst>
                                    </p:anim>
                                    <p:animEffect transition="in" filter="fade">
                                      <p:cBhvr>
                                        <p:cTn id="28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fik 14">
            <a:extLst>
              <a:ext uri="{FF2B5EF4-FFF2-40B4-BE49-F238E27FC236}">
                <a16:creationId xmlns:a16="http://schemas.microsoft.com/office/drawing/2014/main" id="{A0B11508-CA83-4333-91D1-7AA49DC8CF5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93369" y="101186"/>
            <a:ext cx="4745640" cy="4745640"/>
          </a:xfrm>
          <a:prstGeom prst="rect">
            <a:avLst/>
          </a:prstGeom>
        </p:spPr>
      </p:pic>
      <p:pic>
        <p:nvPicPr>
          <p:cNvPr id="4" name="Grafik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8331" y="0"/>
            <a:ext cx="8826157" cy="4948014"/>
          </a:xfrm>
          <a:prstGeom prst="rect">
            <a:avLst/>
          </a:prstGeom>
          <a:ln>
            <a:noFill/>
          </a:ln>
          <a:effectLst>
            <a:softEdge rad="317500"/>
          </a:effectLst>
        </p:spPr>
      </p:pic>
      <p:sp>
        <p:nvSpPr>
          <p:cNvPr id="5" name="Untertitel 2"/>
          <p:cNvSpPr txBox="1">
            <a:spLocks/>
          </p:cNvSpPr>
          <p:nvPr/>
        </p:nvSpPr>
        <p:spPr>
          <a:xfrm>
            <a:off x="4869664" y="1559571"/>
            <a:ext cx="3024336" cy="3167006"/>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2"/>
              </a:buClr>
              <a:buFont typeface="Wingdings 2" charset="2"/>
              <a:buNone/>
              <a:defRPr sz="2000" kern="1200">
                <a:solidFill>
                  <a:schemeClr val="tx2"/>
                </a:solidFill>
                <a:latin typeface="+mn-lt"/>
                <a:ea typeface="+mn-ea"/>
                <a:cs typeface="+mn-cs"/>
              </a:defRPr>
            </a:lvl1pPr>
            <a:lvl2pPr marL="457200" indent="0" algn="ctr" defTabSz="457200" rtl="0" eaLnBrk="1" latinLnBrk="0" hangingPunct="1">
              <a:spcBef>
                <a:spcPct val="20000"/>
              </a:spcBef>
              <a:spcAft>
                <a:spcPts val="600"/>
              </a:spcAft>
              <a:buClr>
                <a:schemeClr val="tx2"/>
              </a:buClr>
              <a:buFont typeface="Wingdings 2"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tx2"/>
              </a:buClr>
              <a:buFont typeface="Wingdings 2"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tx2"/>
              </a:buClr>
              <a:buFont typeface="Wingdings 2"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tx2"/>
              </a:buClr>
              <a:buFont typeface="Wingdings 2"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dirty="0">
                <a:latin typeface="MV Boli" pitchFamily="2" charset="0"/>
                <a:cs typeface="MV Boli" pitchFamily="2" charset="0"/>
              </a:rPr>
              <a:t>	</a:t>
            </a:r>
            <a:endParaRPr lang="en-US" sz="1800" dirty="0">
              <a:latin typeface="MV Boli" pitchFamily="2" charset="0"/>
              <a:cs typeface="MV Boli" pitchFamily="2" charset="0"/>
            </a:endParaRPr>
          </a:p>
          <a:p>
            <a:endParaRPr lang="en-US" sz="1800" dirty="0">
              <a:latin typeface="MV Boli" pitchFamily="2" charset="0"/>
              <a:cs typeface="MV Boli" pitchFamily="2" charset="0"/>
            </a:endParaRPr>
          </a:p>
          <a:p>
            <a:r>
              <a:rPr lang="en-US" sz="1800" dirty="0">
                <a:latin typeface="MV Boli" pitchFamily="2" charset="0"/>
                <a:cs typeface="MV Boli" pitchFamily="2" charset="0"/>
              </a:rPr>
              <a:t>	</a:t>
            </a:r>
          </a:p>
          <a:p>
            <a:r>
              <a:rPr lang="en-US" sz="1800" dirty="0">
                <a:latin typeface="MV Boli" pitchFamily="2" charset="0"/>
                <a:cs typeface="MV Boli" pitchFamily="2" charset="0"/>
              </a:rPr>
              <a:t>	</a:t>
            </a:r>
          </a:p>
        </p:txBody>
      </p:sp>
      <p:sp>
        <p:nvSpPr>
          <p:cNvPr id="13" name="Ellipse 12"/>
          <p:cNvSpPr/>
          <p:nvPr/>
        </p:nvSpPr>
        <p:spPr>
          <a:xfrm>
            <a:off x="2263809" y="1281135"/>
            <a:ext cx="4575200" cy="2385744"/>
          </a:xfrm>
          <a:prstGeom prst="ellipse">
            <a:avLst/>
          </a:prstGeom>
          <a:solidFill>
            <a:schemeClr val="tx1"/>
          </a:soli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p:cNvSpPr>
            <a:spLocks noGrp="1"/>
          </p:cNvSpPr>
          <p:nvPr>
            <p:ph type="ctrTitle"/>
          </p:nvPr>
        </p:nvSpPr>
        <p:spPr>
          <a:xfrm>
            <a:off x="665209" y="2095965"/>
            <a:ext cx="7772400" cy="756083"/>
          </a:xfrm>
        </p:spPr>
        <p:txBody>
          <a:bodyPr>
            <a:normAutofit/>
          </a:bodyPr>
          <a:lstStyle/>
          <a:p>
            <a:pPr algn="ctr"/>
            <a:r>
              <a:rPr lang="de-DE" sz="3600" dirty="0" smtClean="0">
                <a:solidFill>
                  <a:srgbClr val="6C0000"/>
                </a:solidFill>
                <a:latin typeface="MV Boli" pitchFamily="2" charset="0"/>
                <a:cs typeface="MV Boli" pitchFamily="2" charset="0"/>
              </a:rPr>
              <a:t>Trailer Time!</a:t>
            </a:r>
            <a:endParaRPr lang="de-DE" sz="3600" dirty="0">
              <a:solidFill>
                <a:srgbClr val="6C0000"/>
              </a:solidFill>
              <a:latin typeface="MV Boli" pitchFamily="2" charset="0"/>
              <a:cs typeface="MV Boli" pitchFamily="2" charset="0"/>
            </a:endParaRPr>
          </a:p>
        </p:txBody>
      </p:sp>
      <p:sp>
        <p:nvSpPr>
          <p:cNvPr id="16" name="Rechteck 15"/>
          <p:cNvSpPr/>
          <p:nvPr/>
        </p:nvSpPr>
        <p:spPr>
          <a:xfrm>
            <a:off x="115058" y="4599615"/>
            <a:ext cx="611065" cy="369332"/>
          </a:xfrm>
          <a:prstGeom prst="rect">
            <a:avLst/>
          </a:prstGeom>
        </p:spPr>
        <p:txBody>
          <a:bodyPr wrap="none">
            <a:spAutoFit/>
          </a:bodyPr>
          <a:lstStyle/>
          <a:p>
            <a:r>
              <a:rPr lang="en-US" dirty="0" smtClean="0">
                <a:latin typeface="MV Boli" panose="02000500030200090000" pitchFamily="2" charset="0"/>
                <a:cs typeface="MV Boli" panose="02000500030200090000" pitchFamily="2" charset="0"/>
              </a:rPr>
              <a:t>6/9</a:t>
            </a:r>
            <a:endParaRPr lang="de-DE" dirty="0">
              <a:latin typeface="MV Boli" panose="02000500030200090000" pitchFamily="2" charset="0"/>
              <a:cs typeface="MV Boli" panose="02000500030200090000" pitchFamily="2" charset="0"/>
            </a:endParaRPr>
          </a:p>
        </p:txBody>
      </p:sp>
    </p:spTree>
    <p:extLst>
      <p:ext uri="{BB962C8B-B14F-4D97-AF65-F5344CB8AC3E}">
        <p14:creationId xmlns:p14="http://schemas.microsoft.com/office/powerpoint/2010/main" val="216380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ircle(out)">
                                      <p:cBhvr>
                                        <p:cTn id="7" dur="2000"/>
                                        <p:tgtEl>
                                          <p:spTgt spid="13"/>
                                        </p:tgtEl>
                                      </p:cBhvr>
                                    </p:animEffect>
                                  </p:childTnLst>
                                </p:cTn>
                              </p:par>
                            </p:childTnLst>
                          </p:cTn>
                        </p:par>
                        <p:par>
                          <p:cTn id="8" fill="hold">
                            <p:stCondLst>
                              <p:cond delay="20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8331" y="0"/>
            <a:ext cx="8826157" cy="4948014"/>
          </a:xfrm>
          <a:prstGeom prst="rect">
            <a:avLst/>
          </a:prstGeom>
          <a:ln>
            <a:noFill/>
          </a:ln>
          <a:effectLst>
            <a:softEdge rad="317500"/>
          </a:effectLst>
        </p:spPr>
      </p:pic>
      <p:sp>
        <p:nvSpPr>
          <p:cNvPr id="2" name="Titel 1"/>
          <p:cNvSpPr>
            <a:spLocks noGrp="1"/>
          </p:cNvSpPr>
          <p:nvPr>
            <p:ph type="ctrTitle"/>
          </p:nvPr>
        </p:nvSpPr>
        <p:spPr>
          <a:xfrm>
            <a:off x="665209" y="151750"/>
            <a:ext cx="7772400" cy="756083"/>
          </a:xfrm>
        </p:spPr>
        <p:txBody>
          <a:bodyPr>
            <a:normAutofit/>
          </a:bodyPr>
          <a:lstStyle/>
          <a:p>
            <a:pPr algn="ctr"/>
            <a:r>
              <a:rPr lang="de-DE" sz="3600" dirty="0">
                <a:latin typeface="MV Boli" pitchFamily="2" charset="0"/>
                <a:cs typeface="MV Boli" pitchFamily="2" charset="0"/>
              </a:rPr>
              <a:t>Gate 3</a:t>
            </a:r>
          </a:p>
        </p:txBody>
      </p:sp>
      <p:sp>
        <p:nvSpPr>
          <p:cNvPr id="3" name="Untertitel 2"/>
          <p:cNvSpPr>
            <a:spLocks noGrp="1"/>
          </p:cNvSpPr>
          <p:nvPr>
            <p:ph type="subTitle" idx="1"/>
          </p:nvPr>
        </p:nvSpPr>
        <p:spPr>
          <a:xfrm>
            <a:off x="990268" y="1554852"/>
            <a:ext cx="3024336" cy="3167006"/>
          </a:xfrm>
        </p:spPr>
        <p:txBody>
          <a:bodyPr>
            <a:normAutofit/>
          </a:bodyPr>
          <a:lstStyle/>
          <a:p>
            <a:pPr marL="342900" indent="-342900" algn="l">
              <a:buFont typeface="Courier New" pitchFamily="49" charset="0"/>
              <a:buChar char="o"/>
            </a:pPr>
            <a:r>
              <a:rPr lang="de-DE" dirty="0">
                <a:latin typeface="MV Boli" pitchFamily="2" charset="0"/>
                <a:cs typeface="MV Boli" pitchFamily="2" charset="0"/>
              </a:rPr>
              <a:t>Tutorial</a:t>
            </a:r>
          </a:p>
          <a:p>
            <a:pPr marL="342900" indent="-342900" algn="l">
              <a:buFont typeface="Courier New" pitchFamily="49" charset="0"/>
              <a:buChar char="o"/>
            </a:pPr>
            <a:endParaRPr lang="de-DE" dirty="0">
              <a:latin typeface="MV Boli" pitchFamily="2" charset="0"/>
              <a:cs typeface="MV Boli" pitchFamily="2" charset="0"/>
            </a:endParaRPr>
          </a:p>
          <a:p>
            <a:pPr marL="342900" indent="-342900" algn="l">
              <a:buFont typeface="Courier New" pitchFamily="49" charset="0"/>
              <a:buChar char="o"/>
            </a:pPr>
            <a:r>
              <a:rPr lang="de-DE" dirty="0">
                <a:latin typeface="MV Boli" pitchFamily="2" charset="0"/>
                <a:cs typeface="MV Boli" pitchFamily="2" charset="0"/>
              </a:rPr>
              <a:t>Menu</a:t>
            </a:r>
          </a:p>
          <a:p>
            <a:pPr marL="342900" indent="-342900" algn="l">
              <a:buFont typeface="Courier New" pitchFamily="49" charset="0"/>
              <a:buChar char="o"/>
            </a:pPr>
            <a:endParaRPr lang="de-DE" dirty="0">
              <a:latin typeface="MV Boli" pitchFamily="2" charset="0"/>
              <a:cs typeface="MV Boli" pitchFamily="2" charset="0"/>
            </a:endParaRPr>
          </a:p>
          <a:p>
            <a:pPr marL="342900" indent="-342900" algn="l">
              <a:buFont typeface="Courier New" pitchFamily="49" charset="0"/>
              <a:buChar char="o"/>
            </a:pPr>
            <a:r>
              <a:rPr lang="de-DE" dirty="0" err="1">
                <a:latin typeface="MV Boli" pitchFamily="2" charset="0"/>
                <a:cs typeface="MV Boli" pitchFamily="2" charset="0"/>
              </a:rPr>
              <a:t>Polished</a:t>
            </a:r>
            <a:r>
              <a:rPr lang="de-DE" dirty="0">
                <a:latin typeface="MV Boli" pitchFamily="2" charset="0"/>
                <a:cs typeface="MV Boli" pitchFamily="2" charset="0"/>
              </a:rPr>
              <a:t> Game</a:t>
            </a:r>
          </a:p>
          <a:p>
            <a:endParaRPr lang="de-DE" dirty="0">
              <a:latin typeface="MV Boli" pitchFamily="2" charset="0"/>
              <a:cs typeface="MV Boli" pitchFamily="2" charset="0"/>
            </a:endParaRPr>
          </a:p>
        </p:txBody>
      </p:sp>
      <p:sp>
        <p:nvSpPr>
          <p:cNvPr id="5" name="Untertitel 2"/>
          <p:cNvSpPr txBox="1">
            <a:spLocks/>
          </p:cNvSpPr>
          <p:nvPr/>
        </p:nvSpPr>
        <p:spPr>
          <a:xfrm>
            <a:off x="4869664" y="1559571"/>
            <a:ext cx="3024336" cy="3167006"/>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2"/>
              </a:buClr>
              <a:buFont typeface="Wingdings 2" charset="2"/>
              <a:buNone/>
              <a:defRPr sz="2000" kern="1200">
                <a:solidFill>
                  <a:schemeClr val="tx2"/>
                </a:solidFill>
                <a:latin typeface="+mn-lt"/>
                <a:ea typeface="+mn-ea"/>
                <a:cs typeface="+mn-cs"/>
              </a:defRPr>
            </a:lvl1pPr>
            <a:lvl2pPr marL="457200" indent="0" algn="ctr" defTabSz="457200" rtl="0" eaLnBrk="1" latinLnBrk="0" hangingPunct="1">
              <a:spcBef>
                <a:spcPct val="20000"/>
              </a:spcBef>
              <a:spcAft>
                <a:spcPts val="600"/>
              </a:spcAft>
              <a:buClr>
                <a:schemeClr val="tx2"/>
              </a:buClr>
              <a:buFont typeface="Wingdings 2"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tx2"/>
              </a:buClr>
              <a:buFont typeface="Wingdings 2"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tx2"/>
              </a:buClr>
              <a:buFont typeface="Wingdings 2"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tx2"/>
              </a:buClr>
              <a:buFont typeface="Wingdings 2"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dirty="0">
                <a:latin typeface="MV Boli" pitchFamily="2" charset="0"/>
                <a:cs typeface="MV Boli" pitchFamily="2" charset="0"/>
              </a:rPr>
              <a:t>	</a:t>
            </a:r>
            <a:endParaRPr lang="en-US" sz="1800" dirty="0">
              <a:latin typeface="MV Boli" pitchFamily="2" charset="0"/>
              <a:cs typeface="MV Boli" pitchFamily="2" charset="0"/>
            </a:endParaRPr>
          </a:p>
          <a:p>
            <a:endParaRPr lang="en-US" sz="1800" dirty="0">
              <a:latin typeface="MV Boli" pitchFamily="2" charset="0"/>
              <a:cs typeface="MV Boli" pitchFamily="2" charset="0"/>
            </a:endParaRPr>
          </a:p>
          <a:p>
            <a:r>
              <a:rPr lang="en-US" sz="1800" dirty="0">
                <a:latin typeface="MV Boli" pitchFamily="2" charset="0"/>
                <a:cs typeface="MV Boli" pitchFamily="2" charset="0"/>
              </a:rPr>
              <a:t>	</a:t>
            </a:r>
          </a:p>
          <a:p>
            <a:r>
              <a:rPr lang="en-US" sz="1800" dirty="0">
                <a:latin typeface="MV Boli" pitchFamily="2" charset="0"/>
                <a:cs typeface="MV Boli" pitchFamily="2" charset="0"/>
              </a:rPr>
              <a:t>	</a:t>
            </a:r>
          </a:p>
        </p:txBody>
      </p:sp>
      <p:sp>
        <p:nvSpPr>
          <p:cNvPr id="6" name="Textfeld 5"/>
          <p:cNvSpPr txBox="1"/>
          <p:nvPr/>
        </p:nvSpPr>
        <p:spPr>
          <a:xfrm>
            <a:off x="1331640" y="907833"/>
            <a:ext cx="2304256" cy="461665"/>
          </a:xfrm>
          <a:prstGeom prst="rect">
            <a:avLst/>
          </a:prstGeom>
          <a:noFill/>
        </p:spPr>
        <p:txBody>
          <a:bodyPr wrap="square" rtlCol="0">
            <a:spAutoFit/>
          </a:bodyPr>
          <a:lstStyle/>
          <a:p>
            <a:pPr algn="ctr"/>
            <a:r>
              <a:rPr lang="en-US" sz="2400" u="sng" dirty="0">
                <a:latin typeface="MV Boli" panose="02000500030200090000" pitchFamily="2" charset="0"/>
                <a:cs typeface="MV Boli" panose="02000500030200090000" pitchFamily="2" charset="0"/>
              </a:rPr>
              <a:t>Promise:</a:t>
            </a:r>
            <a:endParaRPr lang="de-DE" sz="2400" u="sng" dirty="0">
              <a:latin typeface="MV Boli" panose="02000500030200090000" pitchFamily="2" charset="0"/>
              <a:cs typeface="MV Boli" panose="02000500030200090000" pitchFamily="2" charset="0"/>
            </a:endParaRPr>
          </a:p>
        </p:txBody>
      </p:sp>
      <p:sp>
        <p:nvSpPr>
          <p:cNvPr id="7" name="Textfeld 6"/>
          <p:cNvSpPr txBox="1"/>
          <p:nvPr/>
        </p:nvSpPr>
        <p:spPr>
          <a:xfrm>
            <a:off x="4856019" y="907832"/>
            <a:ext cx="2304256" cy="461665"/>
          </a:xfrm>
          <a:prstGeom prst="rect">
            <a:avLst/>
          </a:prstGeom>
          <a:noFill/>
        </p:spPr>
        <p:txBody>
          <a:bodyPr wrap="square" rtlCol="0">
            <a:spAutoFit/>
          </a:bodyPr>
          <a:lstStyle/>
          <a:p>
            <a:pPr algn="ctr"/>
            <a:r>
              <a:rPr lang="en-US" sz="2400" u="sng" dirty="0">
                <a:latin typeface="MV Boli" panose="02000500030200090000" pitchFamily="2" charset="0"/>
                <a:cs typeface="MV Boli" panose="02000500030200090000" pitchFamily="2" charset="0"/>
              </a:rPr>
              <a:t>Present:</a:t>
            </a:r>
            <a:endParaRPr lang="de-DE" sz="2400" u="sng" dirty="0">
              <a:latin typeface="MV Boli" panose="02000500030200090000" pitchFamily="2" charset="0"/>
              <a:cs typeface="MV Boli" panose="02000500030200090000" pitchFamily="2" charset="0"/>
            </a:endParaRPr>
          </a:p>
        </p:txBody>
      </p:sp>
      <p:pic>
        <p:nvPicPr>
          <p:cNvPr id="8" name="Grafik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31453" y="1514475"/>
            <a:ext cx="553387" cy="506760"/>
          </a:xfrm>
          <a:prstGeom prst="rect">
            <a:avLst/>
          </a:prstGeom>
          <a:effectLst>
            <a:glow rad="63500">
              <a:schemeClr val="accent2">
                <a:satMod val="175000"/>
                <a:alpha val="40000"/>
              </a:schemeClr>
            </a:glow>
          </a:effectLst>
        </p:spPr>
      </p:pic>
      <p:pic>
        <p:nvPicPr>
          <p:cNvPr id="9" name="Grafik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31452" y="2318370"/>
            <a:ext cx="553387" cy="506760"/>
          </a:xfrm>
          <a:prstGeom prst="rect">
            <a:avLst/>
          </a:prstGeom>
          <a:effectLst>
            <a:glow rad="63500">
              <a:schemeClr val="accent2">
                <a:satMod val="175000"/>
                <a:alpha val="40000"/>
              </a:schemeClr>
            </a:glow>
          </a:effectLst>
        </p:spPr>
      </p:pic>
      <p:pic>
        <p:nvPicPr>
          <p:cNvPr id="10" name="Grafik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31452" y="3138355"/>
            <a:ext cx="553387" cy="506760"/>
          </a:xfrm>
          <a:prstGeom prst="rect">
            <a:avLst/>
          </a:prstGeom>
          <a:effectLst>
            <a:glow rad="63500">
              <a:schemeClr val="accent2">
                <a:satMod val="175000"/>
                <a:alpha val="40000"/>
              </a:schemeClr>
            </a:glow>
          </a:effectLst>
        </p:spPr>
      </p:pic>
      <p:sp>
        <p:nvSpPr>
          <p:cNvPr id="11" name="Rechteck 10"/>
          <p:cNvSpPr/>
          <p:nvPr/>
        </p:nvSpPr>
        <p:spPr>
          <a:xfrm>
            <a:off x="95303" y="4603359"/>
            <a:ext cx="595035" cy="369332"/>
          </a:xfrm>
          <a:prstGeom prst="rect">
            <a:avLst/>
          </a:prstGeom>
        </p:spPr>
        <p:txBody>
          <a:bodyPr wrap="none">
            <a:spAutoFit/>
          </a:bodyPr>
          <a:lstStyle/>
          <a:p>
            <a:r>
              <a:rPr lang="en-US" dirty="0" smtClean="0">
                <a:latin typeface="MV Boli" panose="02000500030200090000" pitchFamily="2" charset="0"/>
                <a:cs typeface="MV Boli" panose="02000500030200090000" pitchFamily="2" charset="0"/>
              </a:rPr>
              <a:t>7/9</a:t>
            </a:r>
            <a:endParaRPr lang="de-DE" dirty="0">
              <a:latin typeface="MV Boli" panose="02000500030200090000" pitchFamily="2" charset="0"/>
              <a:cs typeface="MV Boli" panose="02000500030200090000" pitchFamily="2" charset="0"/>
            </a:endParaRPr>
          </a:p>
        </p:txBody>
      </p:sp>
      <p:pic>
        <p:nvPicPr>
          <p:cNvPr id="13" name="Grafik 12"/>
          <p:cNvPicPr>
            <a:picLocks noChangeAspect="1"/>
          </p:cNvPicPr>
          <p:nvPr/>
        </p:nvPicPr>
        <p:blipFill>
          <a:blip r:embed="rId5" cstate="print">
            <a:duotone>
              <a:prstClr val="black"/>
              <a:schemeClr val="accent3">
                <a:tint val="45000"/>
                <a:satMod val="400000"/>
              </a:schemeClr>
            </a:duotone>
            <a:extLst>
              <a:ext uri="{BEBA8EAE-BF5A-486C-A8C5-ECC9F3942E4B}">
                <a14:imgProps xmlns:a14="http://schemas.microsoft.com/office/drawing/2010/main">
                  <a14:imgLayer r:embed="rId6">
                    <a14:imgEffect>
                      <a14:colorTemperature colorTemp="7200"/>
                    </a14:imgEffect>
                  </a14:imgLayer>
                </a14:imgProps>
              </a:ext>
              <a:ext uri="{28A0092B-C50C-407E-A947-70E740481C1C}">
                <a14:useLocalDpi xmlns:a14="http://schemas.microsoft.com/office/drawing/2010/main" val="0"/>
              </a:ext>
            </a:extLst>
          </a:blip>
          <a:stretch>
            <a:fillRect/>
          </a:stretch>
        </p:blipFill>
        <p:spPr>
          <a:xfrm rot="180000">
            <a:off x="4933947" y="2720385"/>
            <a:ext cx="4608512" cy="3361254"/>
          </a:xfrm>
          <a:prstGeom prst="rect">
            <a:avLst/>
          </a:prstGeom>
        </p:spPr>
      </p:pic>
    </p:spTree>
    <p:extLst>
      <p:ext uri="{BB962C8B-B14F-4D97-AF65-F5344CB8AC3E}">
        <p14:creationId xmlns:p14="http://schemas.microsoft.com/office/powerpoint/2010/main" val="816087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4" presetClass="entr" presetSubtype="10" fill="hold" nodeType="after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randombar(horizontal)">
                                      <p:cBhvr>
                                        <p:cTn id="10" dur="500"/>
                                        <p:tgtEl>
                                          <p:spTgt spid="13"/>
                                        </p:tgtEl>
                                      </p:cBhvr>
                                    </p:animEffect>
                                  </p:childTnLst>
                                </p:cTn>
                              </p:par>
                            </p:childTnLst>
                          </p:cTn>
                        </p:par>
                        <p:par>
                          <p:cTn id="11" fill="hold">
                            <p:stCondLst>
                              <p:cond delay="500"/>
                            </p:stCondLst>
                            <p:childTnLst>
                              <p:par>
                                <p:cTn id="12" presetID="22" presetClass="entr" presetSubtype="8" fill="hold" grpId="0" nodeType="afterEffect">
                                  <p:stCondLst>
                                    <p:cond delay="500"/>
                                  </p:stCondLst>
                                  <p:childTnLst>
                                    <p:set>
                                      <p:cBhvr>
                                        <p:cTn id="13" dur="1" fill="hold">
                                          <p:stCondLst>
                                            <p:cond delay="0"/>
                                          </p:stCondLst>
                                        </p:cTn>
                                        <p:tgtEl>
                                          <p:spTgt spid="6"/>
                                        </p:tgtEl>
                                        <p:attrNameLst>
                                          <p:attrName>style.visibility</p:attrName>
                                        </p:attrNameLst>
                                      </p:cBhvr>
                                      <p:to>
                                        <p:strVal val="visible"/>
                                      </p:to>
                                    </p:set>
                                    <p:animEffect transition="in" filter="wipe(left)">
                                      <p:cBhvr>
                                        <p:cTn id="14" dur="500"/>
                                        <p:tgtEl>
                                          <p:spTgt spid="6"/>
                                        </p:tgtEl>
                                      </p:cBhvr>
                                    </p:animEffect>
                                  </p:childTnLst>
                                </p:cTn>
                              </p:par>
                            </p:childTnLst>
                          </p:cTn>
                        </p:par>
                        <p:par>
                          <p:cTn id="15" fill="hold">
                            <p:stCondLst>
                              <p:cond delay="1500"/>
                            </p:stCondLst>
                            <p:childTnLst>
                              <p:par>
                                <p:cTn id="16" presetID="22" presetClass="entr" presetSubtype="8" fill="hold" grpId="0" nodeType="afterEffect">
                                  <p:stCondLst>
                                    <p:cond delay="50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2500"/>
                            </p:stCondLst>
                            <p:childTnLst>
                              <p:par>
                                <p:cTn id="20" presetID="22" presetClass="entr" presetSubtype="8" fill="hold" nodeType="afterEffect">
                                  <p:stCondLst>
                                    <p:cond delay="75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wipe(left)">
                                      <p:cBhvr>
                                        <p:cTn id="22" dur="500"/>
                                        <p:tgtEl>
                                          <p:spTgt spid="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down)">
                                      <p:cBhvr>
                                        <p:cTn id="27" dur="500"/>
                                        <p:tgtEl>
                                          <p:spTgt spid="8"/>
                                        </p:tgtEl>
                                      </p:cBhvr>
                                    </p:animEffect>
                                  </p:childTnLst>
                                </p:cTn>
                              </p:par>
                            </p:childTnLst>
                          </p:cTn>
                        </p:par>
                        <p:par>
                          <p:cTn id="28" fill="hold">
                            <p:stCondLst>
                              <p:cond delay="500"/>
                            </p:stCondLst>
                            <p:childTnLst>
                              <p:par>
                                <p:cTn id="29" presetID="22" presetClass="entr" presetSubtype="8" fill="hold" nodeType="afterEffect">
                                  <p:stCondLst>
                                    <p:cond delay="75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wipe(left)">
                                      <p:cBhvr>
                                        <p:cTn id="31" dur="500"/>
                                        <p:tgtEl>
                                          <p:spTgt spid="3">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down)">
                                      <p:cBhvr>
                                        <p:cTn id="36" dur="500"/>
                                        <p:tgtEl>
                                          <p:spTgt spid="9"/>
                                        </p:tgtEl>
                                      </p:cBhvr>
                                    </p:animEffect>
                                  </p:childTnLst>
                                </p:cTn>
                              </p:par>
                            </p:childTnLst>
                          </p:cTn>
                        </p:par>
                        <p:par>
                          <p:cTn id="37" fill="hold">
                            <p:stCondLst>
                              <p:cond delay="500"/>
                            </p:stCondLst>
                            <p:childTnLst>
                              <p:par>
                                <p:cTn id="38" presetID="22" presetClass="entr" presetSubtype="8" fill="hold" nodeType="afterEffect">
                                  <p:stCondLst>
                                    <p:cond delay="75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wipe(left)">
                                      <p:cBhvr>
                                        <p:cTn id="40" dur="500"/>
                                        <p:tgtEl>
                                          <p:spTgt spid="3">
                                            <p:txEl>
                                              <p:pRg st="4" end="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wipe(down)">
                                      <p:cBhvr>
                                        <p:cTn id="4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8331" y="0"/>
            <a:ext cx="8826157" cy="4948014"/>
          </a:xfrm>
          <a:prstGeom prst="rect">
            <a:avLst/>
          </a:prstGeom>
          <a:ln>
            <a:noFill/>
          </a:ln>
          <a:effectLst>
            <a:softEdge rad="317500"/>
          </a:effectLst>
        </p:spPr>
      </p:pic>
      <p:sp>
        <p:nvSpPr>
          <p:cNvPr id="2" name="Titel 1"/>
          <p:cNvSpPr>
            <a:spLocks noGrp="1"/>
          </p:cNvSpPr>
          <p:nvPr>
            <p:ph type="ctrTitle"/>
          </p:nvPr>
        </p:nvSpPr>
        <p:spPr>
          <a:xfrm>
            <a:off x="685800" y="249493"/>
            <a:ext cx="7772400" cy="648071"/>
          </a:xfrm>
        </p:spPr>
        <p:txBody>
          <a:bodyPr>
            <a:normAutofit/>
          </a:bodyPr>
          <a:lstStyle/>
          <a:p>
            <a:pPr algn="ctr"/>
            <a:r>
              <a:rPr lang="en-US" dirty="0">
                <a:latin typeface="MV Boli" pitchFamily="2" charset="0"/>
                <a:cs typeface="MV Boli" pitchFamily="2" charset="0"/>
              </a:rPr>
              <a:t>Let’s play!</a:t>
            </a:r>
            <a:endParaRPr lang="de-DE" dirty="0">
              <a:latin typeface="MV Boli" pitchFamily="2" charset="0"/>
              <a:cs typeface="MV Boli" pitchFamily="2" charset="0"/>
            </a:endParaRPr>
          </a:p>
        </p:txBody>
      </p:sp>
      <p:pic>
        <p:nvPicPr>
          <p:cNvPr id="7" name="Grafik 6"/>
          <p:cNvPicPr>
            <a:picLocks noChangeAspect="1"/>
          </p:cNvPicPr>
          <p:nvPr/>
        </p:nvPicPr>
        <p:blipFill>
          <a:blip r:embed="rId4" cstate="print">
            <a:duotone>
              <a:prstClr val="black"/>
              <a:srgbClr val="7030A0">
                <a:tint val="45000"/>
                <a:satMod val="400000"/>
              </a:srgbClr>
            </a:duotone>
            <a:extLst>
              <a:ext uri="{28A0092B-C50C-407E-A947-70E740481C1C}">
                <a14:useLocalDpi xmlns:a14="http://schemas.microsoft.com/office/drawing/2010/main" val="0"/>
              </a:ext>
            </a:extLst>
          </a:blip>
          <a:stretch>
            <a:fillRect/>
          </a:stretch>
        </p:blipFill>
        <p:spPr>
          <a:xfrm rot="60000">
            <a:off x="1934363" y="-119369"/>
            <a:ext cx="5234092" cy="6422275"/>
          </a:xfrm>
          <a:prstGeom prst="rect">
            <a:avLst/>
          </a:prstGeom>
          <a:effectLst>
            <a:innerShdw blurRad="63500" dist="50800" dir="2700000">
              <a:prstClr val="black">
                <a:alpha val="50000"/>
              </a:prstClr>
            </a:innerShdw>
          </a:effectLst>
        </p:spPr>
      </p:pic>
      <p:pic>
        <p:nvPicPr>
          <p:cNvPr id="8" name="Grafik 7"/>
          <p:cNvPicPr>
            <a:picLocks noChangeAspect="1"/>
          </p:cNvPicPr>
          <p:nvPr/>
        </p:nvPicPr>
        <p:blipFill>
          <a:blip r:embed="rId5" cstate="print">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rot="21420000" flipH="1">
            <a:off x="-281522" y="-277384"/>
            <a:ext cx="4021429" cy="2975225"/>
          </a:xfrm>
          <a:prstGeom prst="rect">
            <a:avLst/>
          </a:prstGeom>
        </p:spPr>
      </p:pic>
      <p:pic>
        <p:nvPicPr>
          <p:cNvPr id="9" name="Grafik 8"/>
          <p:cNvPicPr>
            <a:picLocks noChangeAspect="1"/>
          </p:cNvPicPr>
          <p:nvPr/>
        </p:nvPicPr>
        <p:blipFill>
          <a:blip r:embed="rId6" cstate="print">
            <a:duotone>
              <a:prstClr val="black"/>
              <a:srgbClr val="00B0F0">
                <a:tint val="45000"/>
                <a:satMod val="400000"/>
              </a:srgbClr>
            </a:duotone>
            <a:extLst>
              <a:ext uri="{BEBA8EAE-BF5A-486C-A8C5-ECC9F3942E4B}">
                <a14:imgProps xmlns:a14="http://schemas.microsoft.com/office/drawing/2010/main">
                  <a14:imgLayer r:embed="rId7">
                    <a14:imgEffect>
                      <a14:colorTemperature colorTemp="7200"/>
                    </a14:imgEffect>
                  </a14:imgLayer>
                </a14:imgProps>
              </a:ext>
              <a:ext uri="{28A0092B-C50C-407E-A947-70E740481C1C}">
                <a14:useLocalDpi xmlns:a14="http://schemas.microsoft.com/office/drawing/2010/main" val="0"/>
              </a:ext>
            </a:extLst>
          </a:blip>
          <a:stretch>
            <a:fillRect/>
          </a:stretch>
        </p:blipFill>
        <p:spPr>
          <a:xfrm rot="10620000" flipV="1">
            <a:off x="6835714" y="3931422"/>
            <a:ext cx="4608512" cy="3361254"/>
          </a:xfrm>
          <a:prstGeom prst="rect">
            <a:avLst/>
          </a:prstGeom>
        </p:spPr>
      </p:pic>
      <p:sp>
        <p:nvSpPr>
          <p:cNvPr id="3" name="Rechteck 2"/>
          <p:cNvSpPr/>
          <p:nvPr/>
        </p:nvSpPr>
        <p:spPr>
          <a:xfrm>
            <a:off x="101683" y="4578682"/>
            <a:ext cx="609462" cy="369332"/>
          </a:xfrm>
          <a:prstGeom prst="rect">
            <a:avLst/>
          </a:prstGeom>
        </p:spPr>
        <p:txBody>
          <a:bodyPr wrap="none">
            <a:spAutoFit/>
          </a:bodyPr>
          <a:lstStyle/>
          <a:p>
            <a:r>
              <a:rPr lang="en-US" dirty="0" smtClean="0">
                <a:latin typeface="MV Boli" panose="02000500030200090000" pitchFamily="2" charset="0"/>
                <a:cs typeface="MV Boli" panose="02000500030200090000" pitchFamily="2" charset="0"/>
              </a:rPr>
              <a:t>8/9</a:t>
            </a:r>
            <a:endParaRPr lang="de-DE" dirty="0">
              <a:latin typeface="MV Boli" panose="02000500030200090000" pitchFamily="2" charset="0"/>
              <a:cs typeface="MV Boli" panose="02000500030200090000" pitchFamily="2" charset="0"/>
            </a:endParaRPr>
          </a:p>
        </p:txBody>
      </p:sp>
    </p:spTree>
    <p:extLst>
      <p:ext uri="{BB962C8B-B14F-4D97-AF65-F5344CB8AC3E}">
        <p14:creationId xmlns:p14="http://schemas.microsoft.com/office/powerpoint/2010/main" val="3492541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4" presetClass="entr" presetSubtype="5"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animEffect transition="in" filter="randombar(vertical)">
                                      <p:cBhvr>
                                        <p:cTn id="10" dur="500"/>
                                        <p:tgtEl>
                                          <p:spTgt spid="7"/>
                                        </p:tgtEl>
                                      </p:cBhvr>
                                    </p:animEffect>
                                  </p:childTnLst>
                                </p:cTn>
                              </p:par>
                              <p:par>
                                <p:cTn id="11" presetID="42"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125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par>
                          <p:cTn id="22" fill="hold">
                            <p:stCondLst>
                              <p:cond delay="3250"/>
                            </p:stCondLst>
                            <p:childTnLst>
                              <p:par>
                                <p:cTn id="23" presetID="42" presetClass="exit" presetSubtype="0" fill="hold" nodeType="afterEffect">
                                  <p:stCondLst>
                                    <p:cond delay="4000"/>
                                  </p:stCondLst>
                                  <p:childTnLst>
                                    <p:animEffect transition="out" filter="fade">
                                      <p:cBhvr>
                                        <p:cTn id="24" dur="1000"/>
                                        <p:tgtEl>
                                          <p:spTgt spid="9"/>
                                        </p:tgtEl>
                                      </p:cBhvr>
                                    </p:animEffect>
                                    <p:anim calcmode="lin" valueType="num">
                                      <p:cBhvr>
                                        <p:cTn id="25" dur="1000"/>
                                        <p:tgtEl>
                                          <p:spTgt spid="9"/>
                                        </p:tgtEl>
                                        <p:attrNameLst>
                                          <p:attrName>ppt_x</p:attrName>
                                        </p:attrNameLst>
                                      </p:cBhvr>
                                      <p:tavLst>
                                        <p:tav tm="0">
                                          <p:val>
                                            <p:strVal val="ppt_x"/>
                                          </p:val>
                                        </p:tav>
                                        <p:tav tm="100000">
                                          <p:val>
                                            <p:strVal val="ppt_x"/>
                                          </p:val>
                                        </p:tav>
                                      </p:tavLst>
                                    </p:anim>
                                    <p:anim calcmode="lin" valueType="num">
                                      <p:cBhvr>
                                        <p:cTn id="26" dur="1000"/>
                                        <p:tgtEl>
                                          <p:spTgt spid="9"/>
                                        </p:tgtEl>
                                        <p:attrNameLst>
                                          <p:attrName>ppt_y</p:attrName>
                                        </p:attrNameLst>
                                      </p:cBhvr>
                                      <p:tavLst>
                                        <p:tav tm="0">
                                          <p:val>
                                            <p:strVal val="ppt_y"/>
                                          </p:val>
                                        </p:tav>
                                        <p:tav tm="100000">
                                          <p:val>
                                            <p:strVal val="ppt_y+.1"/>
                                          </p:val>
                                        </p:tav>
                                      </p:tavLst>
                                    </p:anim>
                                    <p:set>
                                      <p:cBhvr>
                                        <p:cTn id="27" dur="1" fill="hold">
                                          <p:stCondLst>
                                            <p:cond delay="9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8331" y="0"/>
            <a:ext cx="8826157" cy="4948014"/>
          </a:xfrm>
          <a:prstGeom prst="rect">
            <a:avLst/>
          </a:prstGeom>
          <a:ln>
            <a:noFill/>
          </a:ln>
          <a:effectLst>
            <a:softEdge rad="317500"/>
          </a:effectLst>
        </p:spPr>
      </p:pic>
      <p:sp>
        <p:nvSpPr>
          <p:cNvPr id="2" name="Titel 1"/>
          <p:cNvSpPr>
            <a:spLocks noGrp="1"/>
          </p:cNvSpPr>
          <p:nvPr>
            <p:ph type="ctrTitle"/>
          </p:nvPr>
        </p:nvSpPr>
        <p:spPr>
          <a:xfrm>
            <a:off x="685800" y="303499"/>
            <a:ext cx="7772400" cy="756083"/>
          </a:xfrm>
        </p:spPr>
        <p:txBody>
          <a:bodyPr>
            <a:normAutofit/>
          </a:bodyPr>
          <a:lstStyle/>
          <a:p>
            <a:pPr algn="ctr"/>
            <a:r>
              <a:rPr lang="de-DE" sz="3600" dirty="0" smtClean="0">
                <a:latin typeface="MV Boli" pitchFamily="2" charset="0"/>
                <a:cs typeface="MV Boli" pitchFamily="2" charset="0"/>
              </a:rPr>
              <a:t>Any Questions?</a:t>
            </a:r>
            <a:endParaRPr lang="de-DE" sz="3600" dirty="0">
              <a:latin typeface="MV Boli" pitchFamily="2" charset="0"/>
              <a:cs typeface="MV Boli" pitchFamily="2" charset="0"/>
            </a:endParaRPr>
          </a:p>
        </p:txBody>
      </p:sp>
      <p:sp>
        <p:nvSpPr>
          <p:cNvPr id="3" name="Untertitel 2"/>
          <p:cNvSpPr>
            <a:spLocks noGrp="1"/>
          </p:cNvSpPr>
          <p:nvPr>
            <p:ph type="subTitle" idx="1"/>
          </p:nvPr>
        </p:nvSpPr>
        <p:spPr>
          <a:xfrm>
            <a:off x="971600" y="1491630"/>
            <a:ext cx="7560840" cy="3348372"/>
          </a:xfrm>
        </p:spPr>
        <p:txBody>
          <a:bodyPr>
            <a:normAutofit/>
          </a:bodyPr>
          <a:lstStyle/>
          <a:p>
            <a:pPr algn="l"/>
            <a:r>
              <a:rPr lang="de-DE" u="sng" dirty="0" smtClean="0">
                <a:latin typeface="MV Boli" pitchFamily="2" charset="0"/>
                <a:cs typeface="MV Boli" pitchFamily="2" charset="0"/>
              </a:rPr>
              <a:t>Team-Rex</a:t>
            </a:r>
            <a:endParaRPr lang="de-DE" u="sng" dirty="0">
              <a:latin typeface="MV Boli" pitchFamily="2" charset="0"/>
              <a:cs typeface="MV Boli" pitchFamily="2" charset="0"/>
            </a:endParaRPr>
          </a:p>
          <a:p>
            <a:pPr algn="l"/>
            <a:endParaRPr lang="de-DE" dirty="0">
              <a:latin typeface="MV Boli" pitchFamily="2" charset="0"/>
              <a:cs typeface="MV Boli" pitchFamily="2" charset="0"/>
            </a:endParaRPr>
          </a:p>
          <a:p>
            <a:pPr algn="l"/>
            <a:r>
              <a:rPr lang="de-DE" dirty="0">
                <a:latin typeface="MV Boli" pitchFamily="2" charset="0"/>
                <a:cs typeface="MV Boli" pitchFamily="2" charset="0"/>
              </a:rPr>
              <a:t>Games Academy Frankfurt</a:t>
            </a:r>
          </a:p>
          <a:p>
            <a:pPr algn="l"/>
            <a:r>
              <a:rPr lang="de-DE" dirty="0" smtClean="0">
                <a:latin typeface="MV Boli" pitchFamily="2" charset="0"/>
                <a:cs typeface="MV Boli" pitchFamily="2" charset="0"/>
              </a:rPr>
              <a:t>Hanauer </a:t>
            </a:r>
            <a:r>
              <a:rPr lang="de-DE" dirty="0">
                <a:latin typeface="MV Boli" pitchFamily="2" charset="0"/>
                <a:cs typeface="MV Boli" pitchFamily="2" charset="0"/>
              </a:rPr>
              <a:t>Landstraße 146</a:t>
            </a:r>
          </a:p>
          <a:p>
            <a:pPr algn="l"/>
            <a:r>
              <a:rPr lang="de-DE" dirty="0">
                <a:latin typeface="MV Boli" pitchFamily="2" charset="0"/>
                <a:cs typeface="MV Boli" pitchFamily="2" charset="0"/>
              </a:rPr>
              <a:t>60314 Frankfurt am Main</a:t>
            </a:r>
          </a:p>
          <a:p>
            <a:pPr algn="l"/>
            <a:r>
              <a:rPr lang="de-DE" dirty="0" smtClean="0">
                <a:latin typeface="MV Boli" pitchFamily="2" charset="0"/>
                <a:cs typeface="MV Boli" pitchFamily="2" charset="0"/>
              </a:rPr>
              <a:t>Sonja.Koeck@games-academy.de</a:t>
            </a:r>
            <a:endParaRPr lang="de-DE" dirty="0">
              <a:latin typeface="MV Boli" pitchFamily="2" charset="0"/>
              <a:cs typeface="MV Boli" pitchFamily="2" charset="0"/>
            </a:endParaRPr>
          </a:p>
          <a:p>
            <a:pPr algn="l"/>
            <a:endParaRPr lang="de-DE" dirty="0" smtClean="0">
              <a:latin typeface="MV Boli" pitchFamily="2" charset="0"/>
              <a:cs typeface="MV Boli" pitchFamily="2" charset="0"/>
            </a:endParaRPr>
          </a:p>
          <a:p>
            <a:pPr algn="l"/>
            <a:endParaRPr lang="de-DE" dirty="0">
              <a:latin typeface="MV Boli" pitchFamily="2" charset="0"/>
              <a:cs typeface="MV Boli" pitchFamily="2" charset="0"/>
            </a:endParaRPr>
          </a:p>
        </p:txBody>
      </p:sp>
      <p:pic>
        <p:nvPicPr>
          <p:cNvPr id="5" name="Grafik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87808" y="833022"/>
            <a:ext cx="4006980" cy="4006980"/>
          </a:xfrm>
          <a:prstGeom prst="rect">
            <a:avLst/>
          </a:prstGeom>
        </p:spPr>
      </p:pic>
      <p:sp>
        <p:nvSpPr>
          <p:cNvPr id="6" name="Rechteck 5"/>
          <p:cNvSpPr/>
          <p:nvPr/>
        </p:nvSpPr>
        <p:spPr>
          <a:xfrm>
            <a:off x="98187" y="4620650"/>
            <a:ext cx="611065" cy="369332"/>
          </a:xfrm>
          <a:prstGeom prst="rect">
            <a:avLst/>
          </a:prstGeom>
        </p:spPr>
        <p:txBody>
          <a:bodyPr wrap="none">
            <a:spAutoFit/>
          </a:bodyPr>
          <a:lstStyle/>
          <a:p>
            <a:r>
              <a:rPr lang="en-US" dirty="0" smtClean="0">
                <a:latin typeface="MV Boli" panose="02000500030200090000" pitchFamily="2" charset="0"/>
                <a:cs typeface="MV Boli" panose="02000500030200090000" pitchFamily="2" charset="0"/>
              </a:rPr>
              <a:t>9/9</a:t>
            </a:r>
            <a:endParaRPr lang="de-DE" dirty="0">
              <a:latin typeface="MV Boli" panose="02000500030200090000" pitchFamily="2" charset="0"/>
              <a:cs typeface="MV Boli" panose="02000500030200090000" pitchFamily="2" charset="0"/>
            </a:endParaRPr>
          </a:p>
        </p:txBody>
      </p:sp>
    </p:spTree>
    <p:extLst>
      <p:ext uri="{BB962C8B-B14F-4D97-AF65-F5344CB8AC3E}">
        <p14:creationId xmlns:p14="http://schemas.microsoft.com/office/powerpoint/2010/main" val="26770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6" presetClass="entr" presetSubtype="32"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ircle(out)">
                                      <p:cBhvr>
                                        <p:cTn id="10" dur="2000"/>
                                        <p:tgtEl>
                                          <p:spTgt spid="5"/>
                                        </p:tgtEl>
                                      </p:cBhvr>
                                    </p:animEffect>
                                  </p:childTnLst>
                                </p:cTn>
                              </p:par>
                            </p:childTnLst>
                          </p:cTn>
                        </p:par>
                        <p:par>
                          <p:cTn id="11" fill="hold">
                            <p:stCondLst>
                              <p:cond delay="2000"/>
                            </p:stCondLst>
                            <p:childTnLst>
                              <p:par>
                                <p:cTn id="12" presetID="22" presetClass="entr" presetSubtype="8" fill="hold" nodeType="afterEffect">
                                  <p:stCondLst>
                                    <p:cond delay="50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left)">
                                      <p:cBhvr>
                                        <p:cTn id="14" dur="500"/>
                                        <p:tgtEl>
                                          <p:spTgt spid="3">
                                            <p:txEl>
                                              <p:pRg st="0" end="0"/>
                                            </p:txEl>
                                          </p:spTgt>
                                        </p:tgtEl>
                                      </p:cBhvr>
                                    </p:animEffect>
                                  </p:childTnLst>
                                </p:cTn>
                              </p:par>
                              <p:par>
                                <p:cTn id="15" presetID="22" presetClass="entr" presetSubtype="8" fill="hold" nodeType="withEffect">
                                  <p:stCondLst>
                                    <p:cond delay="50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par>
                                <p:cTn id="18" presetID="22" presetClass="entr" presetSubtype="8" fill="hold" nodeType="withEffect">
                                  <p:stCondLst>
                                    <p:cond delay="50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wipe(left)">
                                      <p:cBhvr>
                                        <p:cTn id="20" dur="500"/>
                                        <p:tgtEl>
                                          <p:spTgt spid="3">
                                            <p:txEl>
                                              <p:pRg st="3" end="3"/>
                                            </p:txEl>
                                          </p:spTgt>
                                        </p:tgtEl>
                                      </p:cBhvr>
                                    </p:animEffect>
                                  </p:childTnLst>
                                </p:cTn>
                              </p:par>
                              <p:par>
                                <p:cTn id="21" presetID="22" presetClass="entr" presetSubtype="8" fill="hold" nodeType="with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wipe(left)">
                                      <p:cBhvr>
                                        <p:cTn id="23" dur="500"/>
                                        <p:tgtEl>
                                          <p:spTgt spid="3">
                                            <p:txEl>
                                              <p:pRg st="4" end="4"/>
                                            </p:txEl>
                                          </p:spTgt>
                                        </p:tgtEl>
                                      </p:cBhvr>
                                    </p:animEffect>
                                  </p:childTnLst>
                                </p:cTn>
                              </p:par>
                              <p:par>
                                <p:cTn id="24" presetID="22" presetClass="entr" presetSubtype="8" fill="hold" nodeType="withEffect">
                                  <p:stCondLst>
                                    <p:cond delay="50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wipe(left)">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78346F"/>
      </a:dk2>
      <a:lt2>
        <a:srgbClr val="D9A8D2"/>
      </a:lt2>
      <a:accent1>
        <a:srgbClr val="CE57AB"/>
      </a:accent1>
      <a:accent2>
        <a:srgbClr val="8E8EFD"/>
      </a:accent2>
      <a:accent3>
        <a:srgbClr val="7CBCE0"/>
      </a:accent3>
      <a:accent4>
        <a:srgbClr val="70BF9F"/>
      </a:accent4>
      <a:accent5>
        <a:srgbClr val="A5B960"/>
      </a:accent5>
      <a:accent6>
        <a:srgbClr val="D47A57"/>
      </a:accent6>
      <a:hlink>
        <a:srgbClr val="D164DE"/>
      </a:hlink>
      <a:folHlink>
        <a:srgbClr val="BE87C4"/>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D4FE1632-F131-47D3-A814-99E9CD025E20}"/>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Damast</Template>
  <TotalTime>0</TotalTime>
  <Words>761</Words>
  <Application>Microsoft Office PowerPoint</Application>
  <PresentationFormat>Bildschirmpräsentation (16:9)</PresentationFormat>
  <Paragraphs>120</Paragraphs>
  <Slides>9</Slides>
  <Notes>9</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9</vt:i4>
      </vt:variant>
    </vt:vector>
  </HeadingPairs>
  <TitlesOfParts>
    <vt:vector size="18" baseType="lpstr">
      <vt:lpstr>Arial</vt:lpstr>
      <vt:lpstr>Bookman Old Style</vt:lpstr>
      <vt:lpstr>Calibri</vt:lpstr>
      <vt:lpstr>Courier New</vt:lpstr>
      <vt:lpstr>MV Boli</vt:lpstr>
      <vt:lpstr>Rockwell</vt:lpstr>
      <vt:lpstr>Wingdings</vt:lpstr>
      <vt:lpstr>Wingdings 2</vt:lpstr>
      <vt:lpstr>Damask</vt:lpstr>
      <vt:lpstr>PowerPoint-Präsentation</vt:lpstr>
      <vt:lpstr>Table of Contents</vt:lpstr>
      <vt:lpstr>Review</vt:lpstr>
      <vt:lpstr>Team Rex</vt:lpstr>
      <vt:lpstr>Team Rex</vt:lpstr>
      <vt:lpstr>Trailer Time!</vt:lpstr>
      <vt:lpstr>Gate 3</vt:lpstr>
      <vt:lpstr>Let’s play!</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Voodoo</dc:title>
  <dc:creator>Sonja Köck</dc:creator>
  <cp:lastModifiedBy>Frerk Guentzler</cp:lastModifiedBy>
  <cp:revision>184</cp:revision>
  <dcterms:created xsi:type="dcterms:W3CDTF">2018-04-11T12:49:23Z</dcterms:created>
  <dcterms:modified xsi:type="dcterms:W3CDTF">2018-08-09T08:36:07Z</dcterms:modified>
</cp:coreProperties>
</file>

<file path=docProps/thumbnail.jpeg>
</file>